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288"/>
    <a:srgbClr val="15244A"/>
    <a:srgbClr val="008C99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33" d="100"/>
          <a:sy n="33" d="100"/>
        </p:scale>
        <p:origin x="888" y="2866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1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8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5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4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1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2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0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2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8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332C8-5BC7-4144-982B-5E811AED192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F4546-12BC-47DB-B6AC-D125ADE5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9260800" y="18259927"/>
            <a:ext cx="13716000" cy="1162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914400" y="434140"/>
            <a:ext cx="42062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75488" tIns="237744" rIns="475488" bIns="237744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Title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Authors and Affiliations</a:t>
            </a:r>
          </a:p>
        </p:txBody>
      </p:sp>
      <p:sp>
        <p:nvSpPr>
          <p:cNvPr id="5" name="Text Box 8900"/>
          <p:cNvSpPr txBox="1">
            <a:spLocks noChangeArrowheads="1"/>
          </p:cNvSpPr>
          <p:nvPr/>
        </p:nvSpPr>
        <p:spPr bwMode="auto">
          <a:xfrm>
            <a:off x="914400" y="3543300"/>
            <a:ext cx="137160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2400">
            <a:solidFill>
              <a:srgbClr val="008C99"/>
            </a:solidFill>
            <a:miter lim="800000"/>
            <a:headEnd/>
            <a:tailEnd/>
          </a:ln>
        </p:spPr>
        <p:txBody>
          <a:bodyPr lIns="91406" tIns="45713" rIns="91406" bIns="45713"/>
          <a:lstStyle>
            <a:lvl1pPr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2427288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Abstract</a:t>
            </a:r>
          </a:p>
        </p:txBody>
      </p:sp>
      <p:sp>
        <p:nvSpPr>
          <p:cNvPr id="6" name="Text Box 8900"/>
          <p:cNvSpPr txBox="1">
            <a:spLocks noChangeArrowheads="1"/>
          </p:cNvSpPr>
          <p:nvPr/>
        </p:nvSpPr>
        <p:spPr bwMode="auto">
          <a:xfrm>
            <a:off x="914400" y="17345527"/>
            <a:ext cx="137160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2400">
            <a:solidFill>
              <a:srgbClr val="008C99"/>
            </a:solidFill>
            <a:miter lim="800000"/>
            <a:headEnd/>
            <a:tailEnd/>
          </a:ln>
        </p:spPr>
        <p:txBody>
          <a:bodyPr lIns="91406" tIns="45713" rIns="91406" bIns="45713"/>
          <a:lstStyle>
            <a:lvl1pPr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2427288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Background</a:t>
            </a:r>
          </a:p>
        </p:txBody>
      </p:sp>
      <p:sp>
        <p:nvSpPr>
          <p:cNvPr id="7" name="Text Box 8900"/>
          <p:cNvSpPr txBox="1">
            <a:spLocks noChangeArrowheads="1"/>
          </p:cNvSpPr>
          <p:nvPr/>
        </p:nvSpPr>
        <p:spPr bwMode="auto">
          <a:xfrm>
            <a:off x="15087600" y="17345527"/>
            <a:ext cx="137160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2400">
            <a:solidFill>
              <a:srgbClr val="008C99"/>
            </a:solidFill>
            <a:miter lim="800000"/>
            <a:headEnd/>
            <a:tailEnd/>
          </a:ln>
        </p:spPr>
        <p:txBody>
          <a:bodyPr lIns="91406" tIns="45713" rIns="91406" bIns="45713"/>
          <a:lstStyle>
            <a:lvl1pPr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2427288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Results</a:t>
            </a:r>
          </a:p>
        </p:txBody>
      </p:sp>
      <p:sp>
        <p:nvSpPr>
          <p:cNvPr id="8" name="Text Box 8900"/>
          <p:cNvSpPr txBox="1">
            <a:spLocks noChangeArrowheads="1"/>
          </p:cNvSpPr>
          <p:nvPr/>
        </p:nvSpPr>
        <p:spPr bwMode="auto">
          <a:xfrm>
            <a:off x="15087600" y="3543300"/>
            <a:ext cx="137160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2400">
            <a:solidFill>
              <a:srgbClr val="008C99"/>
            </a:solidFill>
            <a:miter lim="800000"/>
            <a:headEnd/>
            <a:tailEnd/>
          </a:ln>
        </p:spPr>
        <p:txBody>
          <a:bodyPr lIns="91406" tIns="45713" rIns="91406" bIns="45713"/>
          <a:lstStyle>
            <a:lvl1pPr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2427288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Methods</a:t>
            </a:r>
          </a:p>
        </p:txBody>
      </p:sp>
      <p:sp>
        <p:nvSpPr>
          <p:cNvPr id="9" name="Text Box 8900"/>
          <p:cNvSpPr txBox="1">
            <a:spLocks noChangeArrowheads="1"/>
          </p:cNvSpPr>
          <p:nvPr/>
        </p:nvSpPr>
        <p:spPr bwMode="auto">
          <a:xfrm>
            <a:off x="29260800" y="3543300"/>
            <a:ext cx="137160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2400">
            <a:solidFill>
              <a:srgbClr val="008C99"/>
            </a:solidFill>
            <a:miter lim="800000"/>
            <a:headEnd/>
            <a:tailEnd/>
          </a:ln>
        </p:spPr>
        <p:txBody>
          <a:bodyPr lIns="91406" tIns="45713" rIns="91406" bIns="45713"/>
          <a:lstStyle>
            <a:lvl1pPr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2427288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Conclusions and Implications</a:t>
            </a:r>
          </a:p>
        </p:txBody>
      </p:sp>
      <p:sp>
        <p:nvSpPr>
          <p:cNvPr id="10" name="Text Box 8900"/>
          <p:cNvSpPr txBox="1">
            <a:spLocks noChangeArrowheads="1"/>
          </p:cNvSpPr>
          <p:nvPr/>
        </p:nvSpPr>
        <p:spPr bwMode="auto">
          <a:xfrm>
            <a:off x="29260800" y="17345527"/>
            <a:ext cx="137160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2400">
            <a:solidFill>
              <a:srgbClr val="008C99"/>
            </a:solidFill>
            <a:miter lim="800000"/>
            <a:headEnd/>
            <a:tailEnd/>
          </a:ln>
        </p:spPr>
        <p:txBody>
          <a:bodyPr lIns="91406" tIns="45713" rIns="91406" bIns="45713"/>
          <a:lstStyle>
            <a:lvl1pPr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24272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2427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2427288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Acknowledgements</a:t>
            </a: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9260800" y="28780633"/>
            <a:ext cx="13716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The authors thank …. FUNDERS / ADVISORS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</a:rPr>
              <a:t>The authors acknowledge funding from the Frances McClelland Institute for Children, Youth, and Families.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9886442"/>
            <a:ext cx="43891200" cy="3031958"/>
          </a:xfrm>
          <a:prstGeom prst="rect">
            <a:avLst/>
          </a:prstGeom>
          <a:solidFill>
            <a:srgbClr val="1E5288"/>
          </a:solidFill>
          <a:ln>
            <a:solidFill>
              <a:srgbClr val="008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30" y="30233354"/>
            <a:ext cx="11485939" cy="25524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4300" y="30068921"/>
            <a:ext cx="2667000" cy="2667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5087600" y="4640179"/>
            <a:ext cx="13716000" cy="1288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4457700"/>
            <a:ext cx="13716000" cy="1288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260800" y="4538913"/>
            <a:ext cx="13716000" cy="1288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00" y="4792579"/>
            <a:ext cx="13716000" cy="1288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087600" y="18412327"/>
            <a:ext cx="13716000" cy="1162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914400" y="18259927"/>
            <a:ext cx="13716000" cy="1162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3930590" y="31770663"/>
            <a:ext cx="6686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 PDF version of this academic poster is available at: </a:t>
            </a:r>
          </a:p>
          <a:p>
            <a:r>
              <a:rPr lang="en-US" sz="2400" dirty="0">
                <a:solidFill>
                  <a:schemeClr val="bg1"/>
                </a:solidFill>
              </a:rPr>
              <a:t>http://fmi.arizona.edu/posters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86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50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Arizona, Fam &amp; Cons Sci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Francies, Roxanna T - (roxfrancies)</dc:creator>
  <cp:lastModifiedBy>Sakue Wong</cp:lastModifiedBy>
  <cp:revision>15</cp:revision>
  <dcterms:created xsi:type="dcterms:W3CDTF">2016-09-14T18:04:24Z</dcterms:created>
  <dcterms:modified xsi:type="dcterms:W3CDTF">2022-12-01T18:38:34Z</dcterms:modified>
</cp:coreProperties>
</file>