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0"/>
  </p:notesMasterIdLst>
  <p:sldIdLst>
    <p:sldId id="2007" r:id="rId5"/>
    <p:sldId id="258" r:id="rId6"/>
    <p:sldId id="793" r:id="rId7"/>
    <p:sldId id="1923" r:id="rId8"/>
    <p:sldId id="1924" r:id="rId9"/>
    <p:sldId id="1922" r:id="rId10"/>
    <p:sldId id="840" r:id="rId11"/>
    <p:sldId id="841" r:id="rId12"/>
    <p:sldId id="2051" r:id="rId13"/>
    <p:sldId id="2052" r:id="rId14"/>
    <p:sldId id="2053" r:id="rId15"/>
    <p:sldId id="2054" r:id="rId16"/>
    <p:sldId id="2055" r:id="rId17"/>
    <p:sldId id="1942" r:id="rId18"/>
    <p:sldId id="2050" r:id="rId19"/>
    <p:sldId id="869" r:id="rId20"/>
    <p:sldId id="397" r:id="rId21"/>
    <p:sldId id="768" r:id="rId22"/>
    <p:sldId id="687" r:id="rId23"/>
    <p:sldId id="690" r:id="rId24"/>
    <p:sldId id="1949" r:id="rId25"/>
    <p:sldId id="1926" r:id="rId26"/>
    <p:sldId id="1927" r:id="rId27"/>
    <p:sldId id="2019" r:id="rId28"/>
    <p:sldId id="822" r:id="rId29"/>
    <p:sldId id="1877" r:id="rId30"/>
    <p:sldId id="1878" r:id="rId31"/>
    <p:sldId id="830" r:id="rId32"/>
    <p:sldId id="705" r:id="rId33"/>
    <p:sldId id="1873" r:id="rId34"/>
    <p:sldId id="2049" r:id="rId35"/>
    <p:sldId id="2048" r:id="rId36"/>
    <p:sldId id="2035" r:id="rId37"/>
    <p:sldId id="2039" r:id="rId38"/>
    <p:sldId id="821" r:id="rId39"/>
    <p:sldId id="831" r:id="rId40"/>
    <p:sldId id="559" r:id="rId41"/>
    <p:sldId id="1881" r:id="rId42"/>
    <p:sldId id="2056" r:id="rId43"/>
    <p:sldId id="833" r:id="rId44"/>
    <p:sldId id="2026" r:id="rId45"/>
    <p:sldId id="2005" r:id="rId46"/>
    <p:sldId id="2057" r:id="rId47"/>
    <p:sldId id="1929" r:id="rId48"/>
    <p:sldId id="1994" r:id="rId49"/>
    <p:sldId id="1932" r:id="rId50"/>
    <p:sldId id="1933" r:id="rId51"/>
    <p:sldId id="547" r:id="rId52"/>
    <p:sldId id="866" r:id="rId53"/>
    <p:sldId id="2047" r:id="rId54"/>
    <p:sldId id="266" r:id="rId55"/>
    <p:sldId id="391" r:id="rId56"/>
    <p:sldId id="728" r:id="rId57"/>
    <p:sldId id="733" r:id="rId58"/>
    <p:sldId id="1945" r:id="rId59"/>
    <p:sldId id="2043" r:id="rId60"/>
    <p:sldId id="2042" r:id="rId61"/>
    <p:sldId id="782" r:id="rId62"/>
    <p:sldId id="2041" r:id="rId63"/>
    <p:sldId id="1915" r:id="rId64"/>
    <p:sldId id="554" r:id="rId65"/>
    <p:sldId id="1930" r:id="rId66"/>
    <p:sldId id="1997" r:id="rId67"/>
    <p:sldId id="2045" r:id="rId68"/>
    <p:sldId id="2046" r:id="rId69"/>
    <p:sldId id="2044" r:id="rId70"/>
    <p:sldId id="1914" r:id="rId71"/>
    <p:sldId id="853" r:id="rId72"/>
    <p:sldId id="1931" r:id="rId73"/>
    <p:sldId id="1998" r:id="rId74"/>
    <p:sldId id="1999" r:id="rId75"/>
    <p:sldId id="859" r:id="rId76"/>
    <p:sldId id="1950" r:id="rId77"/>
    <p:sldId id="2058" r:id="rId78"/>
    <p:sldId id="1941" r:id="rId79"/>
    <p:sldId id="1936" r:id="rId80"/>
    <p:sldId id="1937" r:id="rId81"/>
    <p:sldId id="1938" r:id="rId82"/>
    <p:sldId id="1939" r:id="rId83"/>
    <p:sldId id="1940" r:id="rId84"/>
    <p:sldId id="1935" r:id="rId85"/>
    <p:sldId id="544" r:id="rId86"/>
    <p:sldId id="2022" r:id="rId87"/>
    <p:sldId id="2059" r:id="rId88"/>
    <p:sldId id="865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76D5"/>
    <a:srgbClr val="A2D095"/>
    <a:srgbClr val="ED5674"/>
    <a:srgbClr val="5F9AFA"/>
    <a:srgbClr val="00D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3"/>
    <p:restoredTop sz="95109"/>
  </p:normalViewPr>
  <p:slideViewPr>
    <p:cSldViewPr snapToGrid="0" snapToObjects="1">
      <p:cViewPr varScale="1">
        <p:scale>
          <a:sx n="118" d="100"/>
          <a:sy n="118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1541B-121F-C64F-8DD2-068D76F9BAA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A7296-6E50-124F-86D5-96FB436B4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3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E9026-36D1-9880-7A2B-BFA78AABA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B6E4C-D826-E0C2-6038-834B1D44F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BF5F14-2F8D-797D-C9EF-4DE9793A4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8AE9D-400E-FF33-A234-B94C58986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CA76A-E9BA-0649-9D42-754B69C690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79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F93B8-A535-F54D-8B35-5EF108B5F08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01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F93B8-A535-F54D-8B35-5EF108B5F08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1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to up our game from the golden rule </a:t>
            </a:r>
            <a:r>
              <a:rPr lang="mr-IN" dirty="0"/>
              <a:t>–</a:t>
            </a:r>
            <a:r>
              <a:rPr lang="en-US" dirty="0"/>
              <a:t> Instead of “treat others the way you want to be treated” work on “treat others the</a:t>
            </a:r>
            <a:r>
              <a:rPr lang="en-US" baseline="0" dirty="0"/>
              <a:t> way they want to be treated”.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7EA6-5FB4-3E49-909F-6C759B8940E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05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7EA6-5FB4-3E49-909F-6C759B8940E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35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F93B8-A535-F54D-8B35-5EF108B5F08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5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8F93B8-A535-F54D-8B35-5EF108B5F08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38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A7BD1-FCB5-B54B-B19D-FF89E115593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49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A7296-6E50-124F-86D5-96FB436B4C5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7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7EA6-5FB4-3E49-909F-6C759B8940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81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7EA6-5FB4-3E49-909F-6C759B8940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9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7EA6-5FB4-3E49-909F-6C759B8940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40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7EA6-5FB4-3E49-909F-6C759B8940E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90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97EA6-5FB4-3E49-909F-6C759B8940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18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7EA6-5FB4-3E49-909F-6C759B8940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7EA6-5FB4-3E49-909F-6C759B8940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1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E5109-F247-41D6-CE0D-2806E9622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4D315E-2DD3-AAD1-FE3B-118F39C76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63A59-DFA5-42BF-0BE4-82800E3130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12193-9671-AD39-4021-72F3B937D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CA76A-E9BA-0649-9D42-754B69C690C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-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E1F5F9-1B0B-0149-8CC5-212E80E87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257" y="-330200"/>
            <a:ext cx="7295743" cy="71882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B3B1028-DB21-4A4A-914C-295054B982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170" y="6270176"/>
            <a:ext cx="4281488" cy="220663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12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2pPr>
            <a:lvl3pPr marL="914400" indent="0">
              <a:buNone/>
              <a:defRPr sz="12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3pPr>
            <a:lvl4pPr marL="1371600" indent="0">
              <a:buNone/>
              <a:defRPr sz="12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4pPr>
            <a:lvl5pPr marL="1828800" indent="0">
              <a:buNone/>
              <a:defRPr sz="12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4ED0DBC-630B-E14C-90BE-0FE94728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70" y="2106986"/>
            <a:ext cx="4536441" cy="257025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ADB04E9-84AF-834A-9F3A-2D746E47E5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8170" y="4844371"/>
            <a:ext cx="5384800" cy="83210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5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0493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67A5-8335-DF43-9B95-B3F36F841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478B-D901-C34E-B4BD-B21DC0001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buNone/>
              <a:defRPr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buNone/>
              <a:defRPr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buNone/>
              <a:defRPr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D83BA-2263-5A49-956A-D7C58334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F883D-8B44-AB48-91C7-637BDAC4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3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_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67A5-8335-DF43-9B95-B3F36F841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478B-D901-C34E-B4BD-B21DC0001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D83BA-2263-5A49-956A-D7C58334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F883D-8B44-AB48-91C7-637BDAC4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1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py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68A88-21DC-1B49-BFF4-A9BEAE077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RMHC International Conference 2024</a:t>
            </a:r>
          </a:p>
          <a:p>
            <a:r>
              <a:rPr lang="en-US" dirty="0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BFC14-6BA2-8F4F-9A70-00335463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625CD3-683D-4640-AB9C-28ED9FB2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6747566" cy="1420019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B641FB-6B03-DB45-87A6-3487210781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375" y="2603500"/>
            <a:ext cx="3956050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33AFEF0-650E-6D4C-85E4-967173D057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1823" y="2603500"/>
            <a:ext cx="3956050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9870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Copy_Light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68A88-21DC-1B49-BFF4-A9BEAE077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RMHC International Conference 2024</a:t>
            </a:r>
          </a:p>
          <a:p>
            <a:r>
              <a:rPr lang="en-US" dirty="0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BFC14-6BA2-8F4F-9A70-00335463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625CD3-683D-4640-AB9C-28ED9FB2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6747566" cy="14200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B641FB-6B03-DB45-87A6-3487210781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375" y="2603500"/>
            <a:ext cx="3956050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33AFEF0-650E-6D4C-85E4-967173D057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1823" y="2603500"/>
            <a:ext cx="3956050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883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Copy_Yell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68A88-21DC-1B49-BFF4-A9BEAE077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BFC14-6BA2-8F4F-9A70-00335463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625CD3-683D-4640-AB9C-28ED9FB2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6747566" cy="14200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0B0351C-850C-3A4E-BABC-F787E51285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375" y="2603500"/>
            <a:ext cx="3956050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CABD325-1958-4141-AA5F-7337BBCE82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1823" y="2603500"/>
            <a:ext cx="3956050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9147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py_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68A88-21DC-1B49-BFF4-A9BEAE077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BFC14-6BA2-8F4F-9A70-00335463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2418169-071E-2E41-AB2D-0D9915F562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375" y="2603500"/>
            <a:ext cx="3956050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A5AE604-BA23-6A46-B5C6-60D42F1CC3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1823" y="2603500"/>
            <a:ext cx="3956050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FE47F4-2413-A040-92EB-BB42E2F27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6747566" cy="14200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40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68A88-21DC-1B49-BFF4-A9BEAE077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BFC14-6BA2-8F4F-9A70-00335463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B641FB-6B03-DB45-87A6-3487210781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215" y="2286000"/>
            <a:ext cx="3060700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231775" indent="0">
              <a:lnSpc>
                <a:spcPct val="120000"/>
              </a:lnSpc>
              <a:buNone/>
              <a:tabLst/>
              <a:defRPr sz="1600"/>
            </a:lvl2pPr>
            <a:lvl3pPr marL="457200" indent="0">
              <a:lnSpc>
                <a:spcPct val="120000"/>
              </a:lnSpc>
              <a:buNone/>
              <a:tabLst/>
              <a:defRPr sz="1600"/>
            </a:lvl3pPr>
            <a:lvl4pPr marL="690563" indent="0">
              <a:lnSpc>
                <a:spcPct val="120000"/>
              </a:lnSpc>
              <a:buNone/>
              <a:tabLst/>
              <a:defRPr sz="1600"/>
            </a:lvl4pPr>
            <a:lvl5pPr marL="915988" indent="0">
              <a:lnSpc>
                <a:spcPct val="120000"/>
              </a:lnSpc>
              <a:buNone/>
              <a:tabLst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5F8BC25-5B52-2E46-ADCF-B493959CCB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6041" y="2286000"/>
            <a:ext cx="3060700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231775" indent="0">
              <a:lnSpc>
                <a:spcPct val="120000"/>
              </a:lnSpc>
              <a:buNone/>
              <a:tabLst/>
              <a:defRPr sz="1600"/>
            </a:lvl2pPr>
            <a:lvl3pPr marL="457200" indent="0">
              <a:lnSpc>
                <a:spcPct val="120000"/>
              </a:lnSpc>
              <a:buNone/>
              <a:tabLst/>
              <a:defRPr sz="1600"/>
            </a:lvl3pPr>
            <a:lvl4pPr marL="690563" indent="0">
              <a:lnSpc>
                <a:spcPct val="120000"/>
              </a:lnSpc>
              <a:buNone/>
              <a:tabLst/>
              <a:defRPr sz="1600"/>
            </a:lvl4pPr>
            <a:lvl5pPr marL="915988" indent="0">
              <a:lnSpc>
                <a:spcPct val="120000"/>
              </a:lnSpc>
              <a:buNone/>
              <a:tabLst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8E74374-CCC1-4946-8D16-E2C6F7BD6B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4867" y="2286000"/>
            <a:ext cx="3060700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231775" indent="0">
              <a:lnSpc>
                <a:spcPct val="120000"/>
              </a:lnSpc>
              <a:buNone/>
              <a:tabLst/>
              <a:defRPr sz="1600"/>
            </a:lvl2pPr>
            <a:lvl3pPr marL="457200" indent="0">
              <a:lnSpc>
                <a:spcPct val="120000"/>
              </a:lnSpc>
              <a:buNone/>
              <a:tabLst/>
              <a:defRPr sz="1600"/>
            </a:lvl3pPr>
            <a:lvl4pPr marL="690563" indent="0">
              <a:lnSpc>
                <a:spcPct val="120000"/>
              </a:lnSpc>
              <a:buNone/>
              <a:tabLst/>
              <a:defRPr sz="1600"/>
            </a:lvl4pPr>
            <a:lvl5pPr marL="915988" indent="0">
              <a:lnSpc>
                <a:spcPct val="120000"/>
              </a:lnSpc>
              <a:buNone/>
              <a:tabLst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9EBFCA-7E18-C446-ACD0-DB6728C3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549275"/>
            <a:ext cx="9074515" cy="1420019"/>
          </a:xfrm>
        </p:spPr>
        <p:txBody>
          <a:bodyPr>
            <a:no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9575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68A88-21DC-1B49-BFF4-A9BEAE077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RMHC International Conference 2024</a:t>
            </a:r>
          </a:p>
          <a:p>
            <a:r>
              <a:rPr lang="en-US" dirty="0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BFC14-6BA2-8F4F-9A70-00335463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625CD3-683D-4640-AB9C-28ED9FB2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561883"/>
            <a:ext cx="9916087" cy="1161604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B641FB-6B03-DB45-87A6-348721078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4" y="4377789"/>
            <a:ext cx="2468880" cy="14630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5F8BC25-5B52-2E46-ADCF-B493959CCB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96221" y="4377789"/>
            <a:ext cx="2468880" cy="14630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8E74374-CCC1-4946-8D16-E2C6F7BD6B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068" y="4377789"/>
            <a:ext cx="2468880" cy="14630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F08889-EB27-174D-B014-21E1D172B4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375" y="1981901"/>
            <a:ext cx="1382713" cy="138271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7257434E-8BA3-054A-80DA-DEC5130B5C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96221" y="1981901"/>
            <a:ext cx="1382713" cy="138271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B32493C-EE3C-944F-9B8F-333FA1C8D5C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067" y="1981901"/>
            <a:ext cx="1382713" cy="138271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82179A-161E-0457-E621-6B29B8E0EC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7375" y="3623027"/>
            <a:ext cx="2468880" cy="6400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ar-SA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6128DE3-58C1-AF3A-20BB-532B7C1553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96328" y="3617913"/>
            <a:ext cx="2468880" cy="6400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ar-SA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AF219C5-65AB-1616-C70F-F0D0EE0E7E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5280" y="3617913"/>
            <a:ext cx="2468880" cy="64008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ar-SA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19AFC4A-8C2C-6876-3CDB-11A92F64A6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13914" y="3617913"/>
            <a:ext cx="2468880" cy="64008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ar-SA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C0D82E3-7210-6458-EBB5-E2C0A4803B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3915" y="4377789"/>
            <a:ext cx="2560320" cy="14630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Edit Master text styles</a:t>
            </a:r>
            <a:endParaRPr lang="ar-SA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8359388-C0E3-79F2-5F3F-304F2B09916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13914" y="1981900"/>
            <a:ext cx="1380744" cy="1382713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8724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68A88-21DC-1B49-BFF4-A9BEAE077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BFC14-6BA2-8F4F-9A70-003354632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625CD3-683D-4640-AB9C-28ED9FB2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61882"/>
            <a:ext cx="9616682" cy="1420019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B641FB-6B03-DB45-87A6-348721078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4094480"/>
            <a:ext cx="3060700" cy="156972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5F8BC25-5B52-2E46-ADCF-B493959CCB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21013" y="4094480"/>
            <a:ext cx="3060700" cy="156972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8E74374-CCC1-4946-8D16-E2C6F7BD6B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54651" y="4094480"/>
            <a:ext cx="3060700" cy="156972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F08889-EB27-174D-B014-21E1D172B4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375" y="2489518"/>
            <a:ext cx="1382713" cy="138271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7257434E-8BA3-054A-80DA-DEC5130B5C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21013" y="2489518"/>
            <a:ext cx="1382713" cy="138271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B32493C-EE3C-944F-9B8F-333FA1C8D5C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54651" y="2489518"/>
            <a:ext cx="1382713" cy="138271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2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Yellow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8B89A83-B531-2741-99EB-353AFC132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3250" y="2235200"/>
            <a:ext cx="8445500" cy="2387600"/>
          </a:xfrm>
        </p:spPr>
        <p:txBody>
          <a:bodyPr anchor="ctr">
            <a:normAutofit/>
          </a:bodyPr>
          <a:lstStyle>
            <a:lvl1pPr algn="ctr"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6679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-Blue - confett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E1F5F9-1B0B-0149-8CC5-212E80E87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257" y="-330200"/>
            <a:ext cx="7295743" cy="718820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B3B1028-DB21-4A4A-914C-295054B982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170" y="6270176"/>
            <a:ext cx="4281488" cy="220663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12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2pPr>
            <a:lvl3pPr marL="914400" indent="0">
              <a:buNone/>
              <a:defRPr sz="12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3pPr>
            <a:lvl4pPr marL="1371600" indent="0">
              <a:buNone/>
              <a:defRPr sz="12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4pPr>
            <a:lvl5pPr marL="1828800" indent="0">
              <a:buNone/>
              <a:defRPr sz="12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4ED0DBC-630B-E14C-90BE-0FE94728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70" y="2106986"/>
            <a:ext cx="4536441" cy="257025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ADB04E9-84AF-834A-9F3A-2D746E47E5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8170" y="4844371"/>
            <a:ext cx="5384800" cy="83210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5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3" name="Picture 2" descr="A black background with colorful confetti&#10;&#10;Description automatically generated">
            <a:extLst>
              <a:ext uri="{FF2B5EF4-FFF2-40B4-BE49-F238E27FC236}">
                <a16:creationId xmlns:a16="http://schemas.microsoft.com/office/drawing/2014/main" id="{82504D37-2C39-FFB9-FC26-5B211FB907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023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7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Yellow - confetti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8B89A83-B531-2741-99EB-353AFC132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3250" y="2235200"/>
            <a:ext cx="8445500" cy="2387600"/>
          </a:xfrm>
        </p:spPr>
        <p:txBody>
          <a:bodyPr anchor="ctr">
            <a:normAutofit/>
          </a:bodyPr>
          <a:lstStyle>
            <a:lvl1pPr algn="ctr"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4" name="Picture 3" descr="A black background with colorful confetti&#10;&#10;Description automatically generated">
            <a:extLst>
              <a:ext uri="{FF2B5EF4-FFF2-40B4-BE49-F238E27FC236}">
                <a16:creationId xmlns:a16="http://schemas.microsoft.com/office/drawing/2014/main" id="{15B76972-F267-67CC-D67C-4ED67BF545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34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34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7B57C9-F1A4-4247-9519-F4F5D39F5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3250" y="2235200"/>
            <a:ext cx="8445500" cy="2387600"/>
          </a:xfrm>
        </p:spPr>
        <p:txBody>
          <a:bodyPr anchor="ctr">
            <a:norm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45342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Blue - confetti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7B57C9-F1A4-4247-9519-F4F5D39F5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3250" y="2235200"/>
            <a:ext cx="8445500" cy="2387600"/>
          </a:xfrm>
        </p:spPr>
        <p:txBody>
          <a:bodyPr anchor="ctr">
            <a:norm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4" name="Picture 3" descr="A black background with colorful confetti&#10;&#10;Description automatically generated">
            <a:extLst>
              <a:ext uri="{FF2B5EF4-FFF2-40B4-BE49-F238E27FC236}">
                <a16:creationId xmlns:a16="http://schemas.microsoft.com/office/drawing/2014/main" id="{83A4204B-69E7-65A4-4950-657AB46130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23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CoolWhit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37252-CF7D-514D-BE05-356B014E4A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3250" y="2235200"/>
            <a:ext cx="8445500" cy="2387600"/>
          </a:xfrm>
        </p:spPr>
        <p:txBody>
          <a:bodyPr anchor="ctr">
            <a:normAutofit/>
          </a:bodyPr>
          <a:lstStyle>
            <a:lvl1pPr algn="ctr"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76032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810B-46A1-AF43-B2D5-4560964A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10515600" cy="7794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75A07-2EF1-D748-81D1-6D042B150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EFDAA-1C85-8748-AD60-0AFD8169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83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top graphic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810B-46A1-AF43-B2D5-4560964A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8640"/>
            <a:ext cx="10515600" cy="779463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75A07-2EF1-D748-81D1-6D042B150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EFDAA-1C85-8748-AD60-0AFD8169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A917D7-08FB-4962-27DF-D59F9CEBC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74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top graphic,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810B-46A1-AF43-B2D5-4560964A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8640"/>
            <a:ext cx="10515600" cy="77946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75A07-2EF1-D748-81D1-6D042B150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EFDAA-1C85-8748-AD60-0AFD8169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388B4-7DC2-E114-EEC7-02845BCB4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27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ottom graphic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144F10-EECB-6C8B-EA54-D949A5490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44733"/>
            <a:ext cx="12192000" cy="3163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E1810B-46A1-AF43-B2D5-4560964A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10515600" cy="7794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EFDAA-1C85-8748-AD60-0AFD8169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70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ottom graphic,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810B-46A1-AF43-B2D5-4560964A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10515600" cy="779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EFDAA-1C85-8748-AD60-0AFD8169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B2EF6-ECC8-F7D6-17A8-1163DDDED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44733"/>
            <a:ext cx="12192000" cy="3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74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py + Image 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6ED15-67EC-872C-79F6-940B665DE2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60758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EFDAA-1C85-8748-AD60-0AFD8169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3DD8AB-0CDA-4F42-8D72-422AB45A7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599" y="564646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64C2BE-6770-3B47-9DB6-28CDAB051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8598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CA4D3ECA-D228-3E4E-ADB4-37CD6CDC90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1750" y="1794599"/>
            <a:ext cx="4362638" cy="5085456"/>
          </a:xfrm>
          <a:custGeom>
            <a:avLst/>
            <a:gdLst>
              <a:gd name="connsiteX0" fmla="*/ 0 w 6108700"/>
              <a:gd name="connsiteY0" fmla="*/ 3289300 h 6578600"/>
              <a:gd name="connsiteX1" fmla="*/ 3054350 w 6108700"/>
              <a:gd name="connsiteY1" fmla="*/ 0 h 6578600"/>
              <a:gd name="connsiteX2" fmla="*/ 6108700 w 6108700"/>
              <a:gd name="connsiteY2" fmla="*/ 3289300 h 6578600"/>
              <a:gd name="connsiteX3" fmla="*/ 3054350 w 6108700"/>
              <a:gd name="connsiteY3" fmla="*/ 6578600 h 6578600"/>
              <a:gd name="connsiteX4" fmla="*/ 0 w 6108700"/>
              <a:gd name="connsiteY4" fmla="*/ 3289300 h 6578600"/>
              <a:gd name="connsiteX0" fmla="*/ 17261 w 6125961"/>
              <a:gd name="connsiteY0" fmla="*/ 3302000 h 6591300"/>
              <a:gd name="connsiteX1" fmla="*/ 2246111 w 6125961"/>
              <a:gd name="connsiteY1" fmla="*/ 0 h 6591300"/>
              <a:gd name="connsiteX2" fmla="*/ 6125961 w 6125961"/>
              <a:gd name="connsiteY2" fmla="*/ 3302000 h 6591300"/>
              <a:gd name="connsiteX3" fmla="*/ 3071611 w 6125961"/>
              <a:gd name="connsiteY3" fmla="*/ 6591300 h 6591300"/>
              <a:gd name="connsiteX4" fmla="*/ 17261 w 6125961"/>
              <a:gd name="connsiteY4" fmla="*/ 3302000 h 6591300"/>
              <a:gd name="connsiteX0" fmla="*/ 10279 w 6588879"/>
              <a:gd name="connsiteY0" fmla="*/ 3303863 h 6596907"/>
              <a:gd name="connsiteX1" fmla="*/ 2239129 w 6588879"/>
              <a:gd name="connsiteY1" fmla="*/ 1863 h 6596907"/>
              <a:gd name="connsiteX2" fmla="*/ 6588879 w 6588879"/>
              <a:gd name="connsiteY2" fmla="*/ 3761063 h 6596907"/>
              <a:gd name="connsiteX3" fmla="*/ 3064629 w 6588879"/>
              <a:gd name="connsiteY3" fmla="*/ 6593163 h 6596907"/>
              <a:gd name="connsiteX4" fmla="*/ 10279 w 6588879"/>
              <a:gd name="connsiteY4" fmla="*/ 3303863 h 6596907"/>
              <a:gd name="connsiteX0" fmla="*/ 10279 w 6588879"/>
              <a:gd name="connsiteY0" fmla="*/ 3303863 h 6596907"/>
              <a:gd name="connsiteX1" fmla="*/ 2239129 w 6588879"/>
              <a:gd name="connsiteY1" fmla="*/ 1863 h 6596907"/>
              <a:gd name="connsiteX2" fmla="*/ 6588879 w 6588879"/>
              <a:gd name="connsiteY2" fmla="*/ 3761063 h 6596907"/>
              <a:gd name="connsiteX3" fmla="*/ 3064629 w 6588879"/>
              <a:gd name="connsiteY3" fmla="*/ 6593163 h 6596907"/>
              <a:gd name="connsiteX4" fmla="*/ 10279 w 6588879"/>
              <a:gd name="connsiteY4" fmla="*/ 3303863 h 6596907"/>
              <a:gd name="connsiteX0" fmla="*/ 10279 w 6588879"/>
              <a:gd name="connsiteY0" fmla="*/ 3340106 h 6633150"/>
              <a:gd name="connsiteX1" fmla="*/ 2239129 w 6588879"/>
              <a:gd name="connsiteY1" fmla="*/ 38106 h 6633150"/>
              <a:gd name="connsiteX2" fmla="*/ 6588879 w 6588879"/>
              <a:gd name="connsiteY2" fmla="*/ 3797306 h 6633150"/>
              <a:gd name="connsiteX3" fmla="*/ 3064629 w 6588879"/>
              <a:gd name="connsiteY3" fmla="*/ 6629406 h 6633150"/>
              <a:gd name="connsiteX4" fmla="*/ 10279 w 6588879"/>
              <a:gd name="connsiteY4" fmla="*/ 3340106 h 6633150"/>
              <a:gd name="connsiteX0" fmla="*/ 10293 w 6601593"/>
              <a:gd name="connsiteY0" fmla="*/ 3304287 h 6598347"/>
              <a:gd name="connsiteX1" fmla="*/ 2239143 w 6601593"/>
              <a:gd name="connsiteY1" fmla="*/ 2287 h 6598347"/>
              <a:gd name="connsiteX2" fmla="*/ 6601593 w 6601593"/>
              <a:gd name="connsiteY2" fmla="*/ 3812287 h 6598347"/>
              <a:gd name="connsiteX3" fmla="*/ 3064643 w 6601593"/>
              <a:gd name="connsiteY3" fmla="*/ 6593587 h 6598347"/>
              <a:gd name="connsiteX4" fmla="*/ 10293 w 6601593"/>
              <a:gd name="connsiteY4" fmla="*/ 3304287 h 6598347"/>
              <a:gd name="connsiteX0" fmla="*/ 1048072 w 4585022"/>
              <a:gd name="connsiteY0" fmla="*/ 6591300 h 6733058"/>
              <a:gd name="connsiteX1" fmla="*/ 222572 w 4585022"/>
              <a:gd name="connsiteY1" fmla="*/ 0 h 6733058"/>
              <a:gd name="connsiteX2" fmla="*/ 4585022 w 4585022"/>
              <a:gd name="connsiteY2" fmla="*/ 3810000 h 6733058"/>
              <a:gd name="connsiteX3" fmla="*/ 1048072 w 4585022"/>
              <a:gd name="connsiteY3" fmla="*/ 6591300 h 6733058"/>
              <a:gd name="connsiteX0" fmla="*/ 534333 w 4922183"/>
              <a:gd name="connsiteY0" fmla="*/ 5038874 h 5419314"/>
              <a:gd name="connsiteX1" fmla="*/ 559733 w 4922183"/>
              <a:gd name="connsiteY1" fmla="*/ 35074 h 5419314"/>
              <a:gd name="connsiteX2" fmla="*/ 4922183 w 4922183"/>
              <a:gd name="connsiteY2" fmla="*/ 3845074 h 5419314"/>
              <a:gd name="connsiteX3" fmla="*/ 534333 w 4922183"/>
              <a:gd name="connsiteY3" fmla="*/ 5038874 h 5419314"/>
              <a:gd name="connsiteX0" fmla="*/ 512115 w 4722165"/>
              <a:gd name="connsiteY0" fmla="*/ 5003801 h 6038486"/>
              <a:gd name="connsiteX1" fmla="*/ 537515 w 4722165"/>
              <a:gd name="connsiteY1" fmla="*/ 1 h 6038486"/>
              <a:gd name="connsiteX2" fmla="*/ 4722165 w 4722165"/>
              <a:gd name="connsiteY2" fmla="*/ 5016501 h 6038486"/>
              <a:gd name="connsiteX3" fmla="*/ 512115 w 4722165"/>
              <a:gd name="connsiteY3" fmla="*/ 5003801 h 6038486"/>
              <a:gd name="connsiteX0" fmla="*/ 512115 w 4722165"/>
              <a:gd name="connsiteY0" fmla="*/ 5003801 h 5387583"/>
              <a:gd name="connsiteX1" fmla="*/ 537515 w 4722165"/>
              <a:gd name="connsiteY1" fmla="*/ 1 h 5387583"/>
              <a:gd name="connsiteX2" fmla="*/ 4722165 w 4722165"/>
              <a:gd name="connsiteY2" fmla="*/ 5016501 h 5387583"/>
              <a:gd name="connsiteX3" fmla="*/ 512115 w 4722165"/>
              <a:gd name="connsiteY3" fmla="*/ 5003801 h 5387583"/>
              <a:gd name="connsiteX0" fmla="*/ 512115 w 4902855"/>
              <a:gd name="connsiteY0" fmla="*/ 5003801 h 5387583"/>
              <a:gd name="connsiteX1" fmla="*/ 537515 w 4902855"/>
              <a:gd name="connsiteY1" fmla="*/ 1 h 5387583"/>
              <a:gd name="connsiteX2" fmla="*/ 4722165 w 4902855"/>
              <a:gd name="connsiteY2" fmla="*/ 5016501 h 5387583"/>
              <a:gd name="connsiteX3" fmla="*/ 512115 w 4902855"/>
              <a:gd name="connsiteY3" fmla="*/ 5003801 h 5387583"/>
              <a:gd name="connsiteX0" fmla="*/ 512115 w 4911285"/>
              <a:gd name="connsiteY0" fmla="*/ 5077444 h 5461226"/>
              <a:gd name="connsiteX1" fmla="*/ 537515 w 4911285"/>
              <a:gd name="connsiteY1" fmla="*/ 73644 h 5461226"/>
              <a:gd name="connsiteX2" fmla="*/ 4722165 w 4911285"/>
              <a:gd name="connsiteY2" fmla="*/ 5090144 h 5461226"/>
              <a:gd name="connsiteX3" fmla="*/ 512115 w 4911285"/>
              <a:gd name="connsiteY3" fmla="*/ 5077444 h 5461226"/>
              <a:gd name="connsiteX0" fmla="*/ 287168 w 4686338"/>
              <a:gd name="connsiteY0" fmla="*/ 5077444 h 5461226"/>
              <a:gd name="connsiteX1" fmla="*/ 312568 w 4686338"/>
              <a:gd name="connsiteY1" fmla="*/ 73644 h 5461226"/>
              <a:gd name="connsiteX2" fmla="*/ 4497218 w 4686338"/>
              <a:gd name="connsiteY2" fmla="*/ 5090144 h 5461226"/>
              <a:gd name="connsiteX3" fmla="*/ 287168 w 4686338"/>
              <a:gd name="connsiteY3" fmla="*/ 5077444 h 5461226"/>
              <a:gd name="connsiteX0" fmla="*/ 0 w 4399170"/>
              <a:gd name="connsiteY0" fmla="*/ 5077444 h 5461226"/>
              <a:gd name="connsiteX1" fmla="*/ 25400 w 4399170"/>
              <a:gd name="connsiteY1" fmla="*/ 73644 h 5461226"/>
              <a:gd name="connsiteX2" fmla="*/ 4210050 w 4399170"/>
              <a:gd name="connsiteY2" fmla="*/ 5090144 h 5461226"/>
              <a:gd name="connsiteX3" fmla="*/ 0 w 4399170"/>
              <a:gd name="connsiteY3" fmla="*/ 5077444 h 5461226"/>
              <a:gd name="connsiteX0" fmla="*/ 0 w 4399170"/>
              <a:gd name="connsiteY0" fmla="*/ 5077444 h 5126144"/>
              <a:gd name="connsiteX1" fmla="*/ 25400 w 4399170"/>
              <a:gd name="connsiteY1" fmla="*/ 73644 h 5126144"/>
              <a:gd name="connsiteX2" fmla="*/ 4210050 w 4399170"/>
              <a:gd name="connsiteY2" fmla="*/ 5090144 h 5126144"/>
              <a:gd name="connsiteX3" fmla="*/ 0 w 4399170"/>
              <a:gd name="connsiteY3" fmla="*/ 5077444 h 5126144"/>
              <a:gd name="connsiteX0" fmla="*/ 0 w 4399170"/>
              <a:gd name="connsiteY0" fmla="*/ 5140944 h 5170030"/>
              <a:gd name="connsiteX1" fmla="*/ 25400 w 4399170"/>
              <a:gd name="connsiteY1" fmla="*/ 73644 h 5170030"/>
              <a:gd name="connsiteX2" fmla="*/ 4210050 w 4399170"/>
              <a:gd name="connsiteY2" fmla="*/ 5090144 h 5170030"/>
              <a:gd name="connsiteX3" fmla="*/ 0 w 4399170"/>
              <a:gd name="connsiteY3" fmla="*/ 5140944 h 5170030"/>
              <a:gd name="connsiteX0" fmla="*/ 0 w 4420094"/>
              <a:gd name="connsiteY0" fmla="*/ 5097628 h 5126714"/>
              <a:gd name="connsiteX1" fmla="*/ 25400 w 4420094"/>
              <a:gd name="connsiteY1" fmla="*/ 30328 h 5126714"/>
              <a:gd name="connsiteX2" fmla="*/ 4210050 w 4420094"/>
              <a:gd name="connsiteY2" fmla="*/ 5046828 h 5126714"/>
              <a:gd name="connsiteX3" fmla="*/ 0 w 4420094"/>
              <a:gd name="connsiteY3" fmla="*/ 5097628 h 5126714"/>
              <a:gd name="connsiteX0" fmla="*/ 0 w 4543263"/>
              <a:gd name="connsiteY0" fmla="*/ 5214567 h 5243653"/>
              <a:gd name="connsiteX1" fmla="*/ 25400 w 4543263"/>
              <a:gd name="connsiteY1" fmla="*/ 147267 h 5243653"/>
              <a:gd name="connsiteX2" fmla="*/ 3801518 w 4543263"/>
              <a:gd name="connsiteY2" fmla="*/ 1695740 h 5243653"/>
              <a:gd name="connsiteX3" fmla="*/ 4210050 w 4543263"/>
              <a:gd name="connsiteY3" fmla="*/ 5163767 h 5243653"/>
              <a:gd name="connsiteX4" fmla="*/ 0 w 4543263"/>
              <a:gd name="connsiteY4" fmla="*/ 5214567 h 5243653"/>
              <a:gd name="connsiteX0" fmla="*/ 0 w 4509573"/>
              <a:gd name="connsiteY0" fmla="*/ 5209867 h 5238953"/>
              <a:gd name="connsiteX1" fmla="*/ 25400 w 4509573"/>
              <a:gd name="connsiteY1" fmla="*/ 142567 h 5238953"/>
              <a:gd name="connsiteX2" fmla="*/ 3681378 w 4509573"/>
              <a:gd name="connsiteY2" fmla="*/ 1751110 h 5238953"/>
              <a:gd name="connsiteX3" fmla="*/ 4210050 w 4509573"/>
              <a:gd name="connsiteY3" fmla="*/ 5159067 h 5238953"/>
              <a:gd name="connsiteX4" fmla="*/ 0 w 4509573"/>
              <a:gd name="connsiteY4" fmla="*/ 5209867 h 5238953"/>
              <a:gd name="connsiteX0" fmla="*/ 0 w 4509573"/>
              <a:gd name="connsiteY0" fmla="*/ 5077027 h 5106113"/>
              <a:gd name="connsiteX1" fmla="*/ 25400 w 4509573"/>
              <a:gd name="connsiteY1" fmla="*/ 9727 h 5106113"/>
              <a:gd name="connsiteX2" fmla="*/ 3681378 w 4509573"/>
              <a:gd name="connsiteY2" fmla="*/ 1618270 h 5106113"/>
              <a:gd name="connsiteX3" fmla="*/ 4210050 w 4509573"/>
              <a:gd name="connsiteY3" fmla="*/ 5026227 h 5106113"/>
              <a:gd name="connsiteX4" fmla="*/ 0 w 4509573"/>
              <a:gd name="connsiteY4" fmla="*/ 5077027 h 5106113"/>
              <a:gd name="connsiteX0" fmla="*/ 0 w 4509573"/>
              <a:gd name="connsiteY0" fmla="*/ 5096858 h 5125944"/>
              <a:gd name="connsiteX1" fmla="*/ 25400 w 4509573"/>
              <a:gd name="connsiteY1" fmla="*/ 9534 h 5125944"/>
              <a:gd name="connsiteX2" fmla="*/ 3681378 w 4509573"/>
              <a:gd name="connsiteY2" fmla="*/ 1638101 h 5125944"/>
              <a:gd name="connsiteX3" fmla="*/ 4210050 w 4509573"/>
              <a:gd name="connsiteY3" fmla="*/ 5046058 h 5125944"/>
              <a:gd name="connsiteX4" fmla="*/ 0 w 4509573"/>
              <a:gd name="connsiteY4" fmla="*/ 5096858 h 5125944"/>
              <a:gd name="connsiteX0" fmla="*/ 0 w 4484991"/>
              <a:gd name="connsiteY0" fmla="*/ 5096858 h 5132162"/>
              <a:gd name="connsiteX1" fmla="*/ 25400 w 4484991"/>
              <a:gd name="connsiteY1" fmla="*/ 9534 h 5132162"/>
              <a:gd name="connsiteX2" fmla="*/ 3681378 w 4484991"/>
              <a:gd name="connsiteY2" fmla="*/ 1638101 h 5132162"/>
              <a:gd name="connsiteX3" fmla="*/ 4176678 w 4484991"/>
              <a:gd name="connsiteY3" fmla="*/ 5072756 h 5132162"/>
              <a:gd name="connsiteX4" fmla="*/ 0 w 4484991"/>
              <a:gd name="connsiteY4" fmla="*/ 5096858 h 5132162"/>
              <a:gd name="connsiteX0" fmla="*/ 0 w 4393082"/>
              <a:gd name="connsiteY0" fmla="*/ 5096858 h 5132162"/>
              <a:gd name="connsiteX1" fmla="*/ 25400 w 4393082"/>
              <a:gd name="connsiteY1" fmla="*/ 9534 h 5132162"/>
              <a:gd name="connsiteX2" fmla="*/ 3681378 w 4393082"/>
              <a:gd name="connsiteY2" fmla="*/ 1638101 h 5132162"/>
              <a:gd name="connsiteX3" fmla="*/ 4176678 w 4393082"/>
              <a:gd name="connsiteY3" fmla="*/ 5072756 h 5132162"/>
              <a:gd name="connsiteX4" fmla="*/ 0 w 4393082"/>
              <a:gd name="connsiteY4" fmla="*/ 5096858 h 5132162"/>
              <a:gd name="connsiteX0" fmla="*/ 0 w 4396213"/>
              <a:gd name="connsiteY0" fmla="*/ 5096858 h 5132162"/>
              <a:gd name="connsiteX1" fmla="*/ 25400 w 4396213"/>
              <a:gd name="connsiteY1" fmla="*/ 9534 h 5132162"/>
              <a:gd name="connsiteX2" fmla="*/ 3681378 w 4396213"/>
              <a:gd name="connsiteY2" fmla="*/ 1638101 h 5132162"/>
              <a:gd name="connsiteX3" fmla="*/ 4176678 w 4396213"/>
              <a:gd name="connsiteY3" fmla="*/ 5072756 h 5132162"/>
              <a:gd name="connsiteX4" fmla="*/ 0 w 4396213"/>
              <a:gd name="connsiteY4" fmla="*/ 5096858 h 5132162"/>
              <a:gd name="connsiteX0" fmla="*/ 0 w 4396213"/>
              <a:gd name="connsiteY0" fmla="*/ 5096619 h 5131923"/>
              <a:gd name="connsiteX1" fmla="*/ 25400 w 4396213"/>
              <a:gd name="connsiteY1" fmla="*/ 9295 h 5131923"/>
              <a:gd name="connsiteX2" fmla="*/ 3681378 w 4396213"/>
              <a:gd name="connsiteY2" fmla="*/ 1637862 h 5131923"/>
              <a:gd name="connsiteX3" fmla="*/ 4176678 w 4396213"/>
              <a:gd name="connsiteY3" fmla="*/ 5072517 h 5131923"/>
              <a:gd name="connsiteX4" fmla="*/ 0 w 4396213"/>
              <a:gd name="connsiteY4" fmla="*/ 5096619 h 5131923"/>
              <a:gd name="connsiteX0" fmla="*/ 18716 w 4370813"/>
              <a:gd name="connsiteY0" fmla="*/ 5080577 h 5120870"/>
              <a:gd name="connsiteX1" fmla="*/ 0 w 4370813"/>
              <a:gd name="connsiteY1" fmla="*/ 9295 h 5120870"/>
              <a:gd name="connsiteX2" fmla="*/ 3655978 w 4370813"/>
              <a:gd name="connsiteY2" fmla="*/ 1637862 h 5120870"/>
              <a:gd name="connsiteX3" fmla="*/ 4151278 w 4370813"/>
              <a:gd name="connsiteY3" fmla="*/ 5072517 h 5120870"/>
              <a:gd name="connsiteX4" fmla="*/ 18716 w 4370813"/>
              <a:gd name="connsiteY4" fmla="*/ 5080577 h 5120870"/>
              <a:gd name="connsiteX0" fmla="*/ 18716 w 4370813"/>
              <a:gd name="connsiteY0" fmla="*/ 5080577 h 5120870"/>
              <a:gd name="connsiteX1" fmla="*/ 0 w 4370813"/>
              <a:gd name="connsiteY1" fmla="*/ 9295 h 5120870"/>
              <a:gd name="connsiteX2" fmla="*/ 3655978 w 4370813"/>
              <a:gd name="connsiteY2" fmla="*/ 1637862 h 5120870"/>
              <a:gd name="connsiteX3" fmla="*/ 4151278 w 4370813"/>
              <a:gd name="connsiteY3" fmla="*/ 5072517 h 5120870"/>
              <a:gd name="connsiteX4" fmla="*/ 18716 w 4370813"/>
              <a:gd name="connsiteY4" fmla="*/ 5080577 h 5120870"/>
              <a:gd name="connsiteX0" fmla="*/ 18716 w 4370813"/>
              <a:gd name="connsiteY0" fmla="*/ 5080577 h 5091485"/>
              <a:gd name="connsiteX1" fmla="*/ 0 w 4370813"/>
              <a:gd name="connsiteY1" fmla="*/ 9295 h 5091485"/>
              <a:gd name="connsiteX2" fmla="*/ 3655978 w 4370813"/>
              <a:gd name="connsiteY2" fmla="*/ 1637862 h 5091485"/>
              <a:gd name="connsiteX3" fmla="*/ 4151278 w 4370813"/>
              <a:gd name="connsiteY3" fmla="*/ 5072517 h 5091485"/>
              <a:gd name="connsiteX4" fmla="*/ 18716 w 4370813"/>
              <a:gd name="connsiteY4" fmla="*/ 5080577 h 5091485"/>
              <a:gd name="connsiteX0" fmla="*/ 18716 w 4370813"/>
              <a:gd name="connsiteY0" fmla="*/ 5080577 h 5080577"/>
              <a:gd name="connsiteX1" fmla="*/ 0 w 4370813"/>
              <a:gd name="connsiteY1" fmla="*/ 9295 h 5080577"/>
              <a:gd name="connsiteX2" fmla="*/ 3655978 w 4370813"/>
              <a:gd name="connsiteY2" fmla="*/ 1637862 h 5080577"/>
              <a:gd name="connsiteX3" fmla="*/ 4151278 w 4370813"/>
              <a:gd name="connsiteY3" fmla="*/ 5072517 h 5080577"/>
              <a:gd name="connsiteX4" fmla="*/ 18716 w 4370813"/>
              <a:gd name="connsiteY4" fmla="*/ 5080577 h 5080577"/>
              <a:gd name="connsiteX0" fmla="*/ 18716 w 4363693"/>
              <a:gd name="connsiteY0" fmla="*/ 5080577 h 5080577"/>
              <a:gd name="connsiteX1" fmla="*/ 0 w 4363693"/>
              <a:gd name="connsiteY1" fmla="*/ 9295 h 5080577"/>
              <a:gd name="connsiteX2" fmla="*/ 3655978 w 4363693"/>
              <a:gd name="connsiteY2" fmla="*/ 1637862 h 5080577"/>
              <a:gd name="connsiteX3" fmla="*/ 4151278 w 4363693"/>
              <a:gd name="connsiteY3" fmla="*/ 5072517 h 5080577"/>
              <a:gd name="connsiteX4" fmla="*/ 18716 w 4363693"/>
              <a:gd name="connsiteY4" fmla="*/ 5080577 h 5080577"/>
              <a:gd name="connsiteX0" fmla="*/ 18716 w 4378259"/>
              <a:gd name="connsiteY0" fmla="*/ 5080577 h 5080577"/>
              <a:gd name="connsiteX1" fmla="*/ 0 w 4378259"/>
              <a:gd name="connsiteY1" fmla="*/ 9295 h 5080577"/>
              <a:gd name="connsiteX2" fmla="*/ 3655978 w 4378259"/>
              <a:gd name="connsiteY2" fmla="*/ 1637862 h 5080577"/>
              <a:gd name="connsiteX3" fmla="*/ 4171331 w 4378259"/>
              <a:gd name="connsiteY3" fmla="*/ 5076528 h 5080577"/>
              <a:gd name="connsiteX4" fmla="*/ 18716 w 4378259"/>
              <a:gd name="connsiteY4" fmla="*/ 5080577 h 5080577"/>
              <a:gd name="connsiteX0" fmla="*/ 18716 w 4369795"/>
              <a:gd name="connsiteY0" fmla="*/ 5080577 h 5080577"/>
              <a:gd name="connsiteX1" fmla="*/ 0 w 4369795"/>
              <a:gd name="connsiteY1" fmla="*/ 9295 h 5080577"/>
              <a:gd name="connsiteX2" fmla="*/ 3655978 w 4369795"/>
              <a:gd name="connsiteY2" fmla="*/ 1637862 h 5080577"/>
              <a:gd name="connsiteX3" fmla="*/ 4171331 w 4369795"/>
              <a:gd name="connsiteY3" fmla="*/ 5076528 h 5080577"/>
              <a:gd name="connsiteX4" fmla="*/ 18716 w 4369795"/>
              <a:gd name="connsiteY4" fmla="*/ 5080577 h 5080577"/>
              <a:gd name="connsiteX0" fmla="*/ 18716 w 4375011"/>
              <a:gd name="connsiteY0" fmla="*/ 5080749 h 5080749"/>
              <a:gd name="connsiteX1" fmla="*/ 0 w 4375011"/>
              <a:gd name="connsiteY1" fmla="*/ 9467 h 5080749"/>
              <a:gd name="connsiteX2" fmla="*/ 3675028 w 4375011"/>
              <a:gd name="connsiteY2" fmla="*/ 1618984 h 5080749"/>
              <a:gd name="connsiteX3" fmla="*/ 4171331 w 4375011"/>
              <a:gd name="connsiteY3" fmla="*/ 5076700 h 5080749"/>
              <a:gd name="connsiteX4" fmla="*/ 18716 w 4375011"/>
              <a:gd name="connsiteY4" fmla="*/ 5080749 h 5080749"/>
              <a:gd name="connsiteX0" fmla="*/ 18716 w 4367260"/>
              <a:gd name="connsiteY0" fmla="*/ 5080721 h 5080721"/>
              <a:gd name="connsiteX1" fmla="*/ 0 w 4367260"/>
              <a:gd name="connsiteY1" fmla="*/ 9439 h 5080721"/>
              <a:gd name="connsiteX2" fmla="*/ 3646453 w 4367260"/>
              <a:gd name="connsiteY2" fmla="*/ 1622131 h 5080721"/>
              <a:gd name="connsiteX3" fmla="*/ 4171331 w 4367260"/>
              <a:gd name="connsiteY3" fmla="*/ 5076672 h 5080721"/>
              <a:gd name="connsiteX4" fmla="*/ 18716 w 4367260"/>
              <a:gd name="connsiteY4" fmla="*/ 5080721 h 5080721"/>
              <a:gd name="connsiteX0" fmla="*/ 18716 w 4367260"/>
              <a:gd name="connsiteY0" fmla="*/ 5080778 h 5080778"/>
              <a:gd name="connsiteX1" fmla="*/ 0 w 4367260"/>
              <a:gd name="connsiteY1" fmla="*/ 9496 h 5080778"/>
              <a:gd name="connsiteX2" fmla="*/ 3646453 w 4367260"/>
              <a:gd name="connsiteY2" fmla="*/ 1622188 h 5080778"/>
              <a:gd name="connsiteX3" fmla="*/ 4171331 w 4367260"/>
              <a:gd name="connsiteY3" fmla="*/ 5076729 h 5080778"/>
              <a:gd name="connsiteX4" fmla="*/ 18716 w 4367260"/>
              <a:gd name="connsiteY4" fmla="*/ 5080778 h 5080778"/>
              <a:gd name="connsiteX0" fmla="*/ 18716 w 4362595"/>
              <a:gd name="connsiteY0" fmla="*/ 5080778 h 5080778"/>
              <a:gd name="connsiteX1" fmla="*/ 0 w 4362595"/>
              <a:gd name="connsiteY1" fmla="*/ 9496 h 5080778"/>
              <a:gd name="connsiteX2" fmla="*/ 3646453 w 4362595"/>
              <a:gd name="connsiteY2" fmla="*/ 1622188 h 5080778"/>
              <a:gd name="connsiteX3" fmla="*/ 4164981 w 4362595"/>
              <a:gd name="connsiteY3" fmla="*/ 5067204 h 5080778"/>
              <a:gd name="connsiteX4" fmla="*/ 18716 w 4362595"/>
              <a:gd name="connsiteY4" fmla="*/ 5080778 h 5080778"/>
              <a:gd name="connsiteX0" fmla="*/ 18716 w 4362595"/>
              <a:gd name="connsiteY0" fmla="*/ 5080985 h 5080985"/>
              <a:gd name="connsiteX1" fmla="*/ 0 w 4362595"/>
              <a:gd name="connsiteY1" fmla="*/ 9703 h 5080985"/>
              <a:gd name="connsiteX2" fmla="*/ 3646453 w 4362595"/>
              <a:gd name="connsiteY2" fmla="*/ 1622395 h 5080985"/>
              <a:gd name="connsiteX3" fmla="*/ 4164981 w 4362595"/>
              <a:gd name="connsiteY3" fmla="*/ 5067411 h 5080985"/>
              <a:gd name="connsiteX4" fmla="*/ 18716 w 4362595"/>
              <a:gd name="connsiteY4" fmla="*/ 5080985 h 5080985"/>
              <a:gd name="connsiteX0" fmla="*/ 18716 w 4362595"/>
              <a:gd name="connsiteY0" fmla="*/ 5062125 h 5062125"/>
              <a:gd name="connsiteX1" fmla="*/ 0 w 4362595"/>
              <a:gd name="connsiteY1" fmla="*/ 9893 h 5062125"/>
              <a:gd name="connsiteX2" fmla="*/ 3646453 w 4362595"/>
              <a:gd name="connsiteY2" fmla="*/ 1603535 h 5062125"/>
              <a:gd name="connsiteX3" fmla="*/ 4164981 w 4362595"/>
              <a:gd name="connsiteY3" fmla="*/ 5048551 h 5062125"/>
              <a:gd name="connsiteX4" fmla="*/ 18716 w 4362595"/>
              <a:gd name="connsiteY4" fmla="*/ 5062125 h 5062125"/>
              <a:gd name="connsiteX0" fmla="*/ 18716 w 4362595"/>
              <a:gd name="connsiteY0" fmla="*/ 5084604 h 5084604"/>
              <a:gd name="connsiteX1" fmla="*/ 0 w 4362595"/>
              <a:gd name="connsiteY1" fmla="*/ 32372 h 5084604"/>
              <a:gd name="connsiteX2" fmla="*/ 3646453 w 4362595"/>
              <a:gd name="connsiteY2" fmla="*/ 1626014 h 5084604"/>
              <a:gd name="connsiteX3" fmla="*/ 4164981 w 4362595"/>
              <a:gd name="connsiteY3" fmla="*/ 5071030 h 5084604"/>
              <a:gd name="connsiteX4" fmla="*/ 18716 w 4362595"/>
              <a:gd name="connsiteY4" fmla="*/ 5084604 h 5084604"/>
              <a:gd name="connsiteX0" fmla="*/ 18716 w 4362595"/>
              <a:gd name="connsiteY0" fmla="*/ 5085456 h 5085456"/>
              <a:gd name="connsiteX1" fmla="*/ 0 w 4362595"/>
              <a:gd name="connsiteY1" fmla="*/ 33224 h 5085456"/>
              <a:gd name="connsiteX2" fmla="*/ 3646453 w 4362595"/>
              <a:gd name="connsiteY2" fmla="*/ 1626866 h 5085456"/>
              <a:gd name="connsiteX3" fmla="*/ 4164981 w 4362595"/>
              <a:gd name="connsiteY3" fmla="*/ 5071882 h 5085456"/>
              <a:gd name="connsiteX4" fmla="*/ 18716 w 4362595"/>
              <a:gd name="connsiteY4" fmla="*/ 5085456 h 5085456"/>
              <a:gd name="connsiteX0" fmla="*/ 18716 w 4364048"/>
              <a:gd name="connsiteY0" fmla="*/ 5085456 h 5085456"/>
              <a:gd name="connsiteX1" fmla="*/ 0 w 4364048"/>
              <a:gd name="connsiteY1" fmla="*/ 33224 h 5085456"/>
              <a:gd name="connsiteX2" fmla="*/ 3646453 w 4364048"/>
              <a:gd name="connsiteY2" fmla="*/ 1626866 h 5085456"/>
              <a:gd name="connsiteX3" fmla="*/ 4164981 w 4364048"/>
              <a:gd name="connsiteY3" fmla="*/ 5071882 h 5085456"/>
              <a:gd name="connsiteX4" fmla="*/ 18716 w 4364048"/>
              <a:gd name="connsiteY4" fmla="*/ 5085456 h 5085456"/>
              <a:gd name="connsiteX0" fmla="*/ 18716 w 4352764"/>
              <a:gd name="connsiteY0" fmla="*/ 5085456 h 5085456"/>
              <a:gd name="connsiteX1" fmla="*/ 0 w 4352764"/>
              <a:gd name="connsiteY1" fmla="*/ 33224 h 5085456"/>
              <a:gd name="connsiteX2" fmla="*/ 3646453 w 4352764"/>
              <a:gd name="connsiteY2" fmla="*/ 1626866 h 5085456"/>
              <a:gd name="connsiteX3" fmla="*/ 4164981 w 4352764"/>
              <a:gd name="connsiteY3" fmla="*/ 5071882 h 5085456"/>
              <a:gd name="connsiteX4" fmla="*/ 18716 w 4352764"/>
              <a:gd name="connsiteY4" fmla="*/ 5085456 h 5085456"/>
              <a:gd name="connsiteX0" fmla="*/ 18716 w 4362638"/>
              <a:gd name="connsiteY0" fmla="*/ 5085456 h 5085456"/>
              <a:gd name="connsiteX1" fmla="*/ 0 w 4362638"/>
              <a:gd name="connsiteY1" fmla="*/ 33224 h 5085456"/>
              <a:gd name="connsiteX2" fmla="*/ 3646453 w 4362638"/>
              <a:gd name="connsiteY2" fmla="*/ 1626866 h 5085456"/>
              <a:gd name="connsiteX3" fmla="*/ 4164981 w 4362638"/>
              <a:gd name="connsiteY3" fmla="*/ 5071882 h 5085456"/>
              <a:gd name="connsiteX4" fmla="*/ 18716 w 4362638"/>
              <a:gd name="connsiteY4" fmla="*/ 5085456 h 508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2638" h="5085456">
                <a:moveTo>
                  <a:pt x="18716" y="5085456"/>
                </a:moveTo>
                <a:cubicBezTo>
                  <a:pt x="13090" y="3682552"/>
                  <a:pt x="9525" y="1034407"/>
                  <a:pt x="0" y="33224"/>
                </a:cubicBezTo>
                <a:cubicBezTo>
                  <a:pt x="1802681" y="-190486"/>
                  <a:pt x="3009011" y="757156"/>
                  <a:pt x="3646453" y="1626866"/>
                </a:cubicBezTo>
                <a:cubicBezTo>
                  <a:pt x="4363594" y="2573239"/>
                  <a:pt x="4553392" y="4037143"/>
                  <a:pt x="4164981" y="5071882"/>
                </a:cubicBezTo>
                <a:lnTo>
                  <a:pt x="18716" y="5085456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3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-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292F135-34A8-7147-A3A7-991932D31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227" y="0"/>
            <a:ext cx="7252774" cy="6858000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F49E9FA-B8B7-1347-B55C-6AB0532036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170" y="6270176"/>
            <a:ext cx="4281488" cy="220663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latin typeface="Raleway SemiBold" panose="020B0503030101060003" pitchFamily="34" charset="77"/>
              </a:defRPr>
            </a:lvl1pPr>
            <a:lvl2pPr marL="457200" indent="0">
              <a:buNone/>
              <a:defRPr sz="1200" b="1" i="0">
                <a:latin typeface="Raleway SemiBold" panose="020B0503030101060003" pitchFamily="34" charset="77"/>
              </a:defRPr>
            </a:lvl2pPr>
            <a:lvl3pPr marL="914400" indent="0">
              <a:buNone/>
              <a:defRPr sz="1200" b="1" i="0">
                <a:latin typeface="Raleway SemiBold" panose="020B0503030101060003" pitchFamily="34" charset="77"/>
              </a:defRPr>
            </a:lvl3pPr>
            <a:lvl4pPr marL="1371600" indent="0">
              <a:buNone/>
              <a:defRPr sz="1200" b="1" i="0">
                <a:latin typeface="Raleway SemiBold" panose="020B0503030101060003" pitchFamily="34" charset="77"/>
              </a:defRPr>
            </a:lvl4pPr>
            <a:lvl5pPr marL="1828800" indent="0">
              <a:buNone/>
              <a:defRPr sz="1200" b="1" i="0">
                <a:latin typeface="Raleway SemiBold" panose="020B05030301010600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3905739-5ACF-C446-B55F-9E34BD30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70" y="2106986"/>
            <a:ext cx="4536441" cy="257025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DECCBD3-323F-3E4D-B673-AA0A79FF28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8170" y="4844371"/>
            <a:ext cx="5384800" cy="83210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500" b="1" i="0">
                <a:solidFill>
                  <a:schemeClr val="tx1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3818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py + Image 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24BC88-4C22-B049-AB64-BF1E84E67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641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EFDAA-1C85-8748-AD60-0AFD8169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3DD8AB-0CDA-4F42-8D72-422AB45A7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599" y="564646"/>
            <a:ext cx="5267949" cy="117096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64C2BE-6770-3B47-9DB6-28CDAB0511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8598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CA4D3ECA-D228-3E4E-ADB4-37CD6CDC90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31750" y="1794599"/>
            <a:ext cx="4362638" cy="5085456"/>
          </a:xfrm>
          <a:custGeom>
            <a:avLst/>
            <a:gdLst>
              <a:gd name="connsiteX0" fmla="*/ 0 w 6108700"/>
              <a:gd name="connsiteY0" fmla="*/ 3289300 h 6578600"/>
              <a:gd name="connsiteX1" fmla="*/ 3054350 w 6108700"/>
              <a:gd name="connsiteY1" fmla="*/ 0 h 6578600"/>
              <a:gd name="connsiteX2" fmla="*/ 6108700 w 6108700"/>
              <a:gd name="connsiteY2" fmla="*/ 3289300 h 6578600"/>
              <a:gd name="connsiteX3" fmla="*/ 3054350 w 6108700"/>
              <a:gd name="connsiteY3" fmla="*/ 6578600 h 6578600"/>
              <a:gd name="connsiteX4" fmla="*/ 0 w 6108700"/>
              <a:gd name="connsiteY4" fmla="*/ 3289300 h 6578600"/>
              <a:gd name="connsiteX0" fmla="*/ 17261 w 6125961"/>
              <a:gd name="connsiteY0" fmla="*/ 3302000 h 6591300"/>
              <a:gd name="connsiteX1" fmla="*/ 2246111 w 6125961"/>
              <a:gd name="connsiteY1" fmla="*/ 0 h 6591300"/>
              <a:gd name="connsiteX2" fmla="*/ 6125961 w 6125961"/>
              <a:gd name="connsiteY2" fmla="*/ 3302000 h 6591300"/>
              <a:gd name="connsiteX3" fmla="*/ 3071611 w 6125961"/>
              <a:gd name="connsiteY3" fmla="*/ 6591300 h 6591300"/>
              <a:gd name="connsiteX4" fmla="*/ 17261 w 6125961"/>
              <a:gd name="connsiteY4" fmla="*/ 3302000 h 6591300"/>
              <a:gd name="connsiteX0" fmla="*/ 10279 w 6588879"/>
              <a:gd name="connsiteY0" fmla="*/ 3303863 h 6596907"/>
              <a:gd name="connsiteX1" fmla="*/ 2239129 w 6588879"/>
              <a:gd name="connsiteY1" fmla="*/ 1863 h 6596907"/>
              <a:gd name="connsiteX2" fmla="*/ 6588879 w 6588879"/>
              <a:gd name="connsiteY2" fmla="*/ 3761063 h 6596907"/>
              <a:gd name="connsiteX3" fmla="*/ 3064629 w 6588879"/>
              <a:gd name="connsiteY3" fmla="*/ 6593163 h 6596907"/>
              <a:gd name="connsiteX4" fmla="*/ 10279 w 6588879"/>
              <a:gd name="connsiteY4" fmla="*/ 3303863 h 6596907"/>
              <a:gd name="connsiteX0" fmla="*/ 10279 w 6588879"/>
              <a:gd name="connsiteY0" fmla="*/ 3303863 h 6596907"/>
              <a:gd name="connsiteX1" fmla="*/ 2239129 w 6588879"/>
              <a:gd name="connsiteY1" fmla="*/ 1863 h 6596907"/>
              <a:gd name="connsiteX2" fmla="*/ 6588879 w 6588879"/>
              <a:gd name="connsiteY2" fmla="*/ 3761063 h 6596907"/>
              <a:gd name="connsiteX3" fmla="*/ 3064629 w 6588879"/>
              <a:gd name="connsiteY3" fmla="*/ 6593163 h 6596907"/>
              <a:gd name="connsiteX4" fmla="*/ 10279 w 6588879"/>
              <a:gd name="connsiteY4" fmla="*/ 3303863 h 6596907"/>
              <a:gd name="connsiteX0" fmla="*/ 10279 w 6588879"/>
              <a:gd name="connsiteY0" fmla="*/ 3340106 h 6633150"/>
              <a:gd name="connsiteX1" fmla="*/ 2239129 w 6588879"/>
              <a:gd name="connsiteY1" fmla="*/ 38106 h 6633150"/>
              <a:gd name="connsiteX2" fmla="*/ 6588879 w 6588879"/>
              <a:gd name="connsiteY2" fmla="*/ 3797306 h 6633150"/>
              <a:gd name="connsiteX3" fmla="*/ 3064629 w 6588879"/>
              <a:gd name="connsiteY3" fmla="*/ 6629406 h 6633150"/>
              <a:gd name="connsiteX4" fmla="*/ 10279 w 6588879"/>
              <a:gd name="connsiteY4" fmla="*/ 3340106 h 6633150"/>
              <a:gd name="connsiteX0" fmla="*/ 10293 w 6601593"/>
              <a:gd name="connsiteY0" fmla="*/ 3304287 h 6598347"/>
              <a:gd name="connsiteX1" fmla="*/ 2239143 w 6601593"/>
              <a:gd name="connsiteY1" fmla="*/ 2287 h 6598347"/>
              <a:gd name="connsiteX2" fmla="*/ 6601593 w 6601593"/>
              <a:gd name="connsiteY2" fmla="*/ 3812287 h 6598347"/>
              <a:gd name="connsiteX3" fmla="*/ 3064643 w 6601593"/>
              <a:gd name="connsiteY3" fmla="*/ 6593587 h 6598347"/>
              <a:gd name="connsiteX4" fmla="*/ 10293 w 6601593"/>
              <a:gd name="connsiteY4" fmla="*/ 3304287 h 6598347"/>
              <a:gd name="connsiteX0" fmla="*/ 1048072 w 4585022"/>
              <a:gd name="connsiteY0" fmla="*/ 6591300 h 6733058"/>
              <a:gd name="connsiteX1" fmla="*/ 222572 w 4585022"/>
              <a:gd name="connsiteY1" fmla="*/ 0 h 6733058"/>
              <a:gd name="connsiteX2" fmla="*/ 4585022 w 4585022"/>
              <a:gd name="connsiteY2" fmla="*/ 3810000 h 6733058"/>
              <a:gd name="connsiteX3" fmla="*/ 1048072 w 4585022"/>
              <a:gd name="connsiteY3" fmla="*/ 6591300 h 6733058"/>
              <a:gd name="connsiteX0" fmla="*/ 534333 w 4922183"/>
              <a:gd name="connsiteY0" fmla="*/ 5038874 h 5419314"/>
              <a:gd name="connsiteX1" fmla="*/ 559733 w 4922183"/>
              <a:gd name="connsiteY1" fmla="*/ 35074 h 5419314"/>
              <a:gd name="connsiteX2" fmla="*/ 4922183 w 4922183"/>
              <a:gd name="connsiteY2" fmla="*/ 3845074 h 5419314"/>
              <a:gd name="connsiteX3" fmla="*/ 534333 w 4922183"/>
              <a:gd name="connsiteY3" fmla="*/ 5038874 h 5419314"/>
              <a:gd name="connsiteX0" fmla="*/ 512115 w 4722165"/>
              <a:gd name="connsiteY0" fmla="*/ 5003801 h 6038486"/>
              <a:gd name="connsiteX1" fmla="*/ 537515 w 4722165"/>
              <a:gd name="connsiteY1" fmla="*/ 1 h 6038486"/>
              <a:gd name="connsiteX2" fmla="*/ 4722165 w 4722165"/>
              <a:gd name="connsiteY2" fmla="*/ 5016501 h 6038486"/>
              <a:gd name="connsiteX3" fmla="*/ 512115 w 4722165"/>
              <a:gd name="connsiteY3" fmla="*/ 5003801 h 6038486"/>
              <a:gd name="connsiteX0" fmla="*/ 512115 w 4722165"/>
              <a:gd name="connsiteY0" fmla="*/ 5003801 h 5387583"/>
              <a:gd name="connsiteX1" fmla="*/ 537515 w 4722165"/>
              <a:gd name="connsiteY1" fmla="*/ 1 h 5387583"/>
              <a:gd name="connsiteX2" fmla="*/ 4722165 w 4722165"/>
              <a:gd name="connsiteY2" fmla="*/ 5016501 h 5387583"/>
              <a:gd name="connsiteX3" fmla="*/ 512115 w 4722165"/>
              <a:gd name="connsiteY3" fmla="*/ 5003801 h 5387583"/>
              <a:gd name="connsiteX0" fmla="*/ 512115 w 4902855"/>
              <a:gd name="connsiteY0" fmla="*/ 5003801 h 5387583"/>
              <a:gd name="connsiteX1" fmla="*/ 537515 w 4902855"/>
              <a:gd name="connsiteY1" fmla="*/ 1 h 5387583"/>
              <a:gd name="connsiteX2" fmla="*/ 4722165 w 4902855"/>
              <a:gd name="connsiteY2" fmla="*/ 5016501 h 5387583"/>
              <a:gd name="connsiteX3" fmla="*/ 512115 w 4902855"/>
              <a:gd name="connsiteY3" fmla="*/ 5003801 h 5387583"/>
              <a:gd name="connsiteX0" fmla="*/ 512115 w 4911285"/>
              <a:gd name="connsiteY0" fmla="*/ 5077444 h 5461226"/>
              <a:gd name="connsiteX1" fmla="*/ 537515 w 4911285"/>
              <a:gd name="connsiteY1" fmla="*/ 73644 h 5461226"/>
              <a:gd name="connsiteX2" fmla="*/ 4722165 w 4911285"/>
              <a:gd name="connsiteY2" fmla="*/ 5090144 h 5461226"/>
              <a:gd name="connsiteX3" fmla="*/ 512115 w 4911285"/>
              <a:gd name="connsiteY3" fmla="*/ 5077444 h 5461226"/>
              <a:gd name="connsiteX0" fmla="*/ 287168 w 4686338"/>
              <a:gd name="connsiteY0" fmla="*/ 5077444 h 5461226"/>
              <a:gd name="connsiteX1" fmla="*/ 312568 w 4686338"/>
              <a:gd name="connsiteY1" fmla="*/ 73644 h 5461226"/>
              <a:gd name="connsiteX2" fmla="*/ 4497218 w 4686338"/>
              <a:gd name="connsiteY2" fmla="*/ 5090144 h 5461226"/>
              <a:gd name="connsiteX3" fmla="*/ 287168 w 4686338"/>
              <a:gd name="connsiteY3" fmla="*/ 5077444 h 5461226"/>
              <a:gd name="connsiteX0" fmla="*/ 0 w 4399170"/>
              <a:gd name="connsiteY0" fmla="*/ 5077444 h 5461226"/>
              <a:gd name="connsiteX1" fmla="*/ 25400 w 4399170"/>
              <a:gd name="connsiteY1" fmla="*/ 73644 h 5461226"/>
              <a:gd name="connsiteX2" fmla="*/ 4210050 w 4399170"/>
              <a:gd name="connsiteY2" fmla="*/ 5090144 h 5461226"/>
              <a:gd name="connsiteX3" fmla="*/ 0 w 4399170"/>
              <a:gd name="connsiteY3" fmla="*/ 5077444 h 5461226"/>
              <a:gd name="connsiteX0" fmla="*/ 0 w 4399170"/>
              <a:gd name="connsiteY0" fmla="*/ 5077444 h 5126144"/>
              <a:gd name="connsiteX1" fmla="*/ 25400 w 4399170"/>
              <a:gd name="connsiteY1" fmla="*/ 73644 h 5126144"/>
              <a:gd name="connsiteX2" fmla="*/ 4210050 w 4399170"/>
              <a:gd name="connsiteY2" fmla="*/ 5090144 h 5126144"/>
              <a:gd name="connsiteX3" fmla="*/ 0 w 4399170"/>
              <a:gd name="connsiteY3" fmla="*/ 5077444 h 5126144"/>
              <a:gd name="connsiteX0" fmla="*/ 0 w 4399170"/>
              <a:gd name="connsiteY0" fmla="*/ 5140944 h 5170030"/>
              <a:gd name="connsiteX1" fmla="*/ 25400 w 4399170"/>
              <a:gd name="connsiteY1" fmla="*/ 73644 h 5170030"/>
              <a:gd name="connsiteX2" fmla="*/ 4210050 w 4399170"/>
              <a:gd name="connsiteY2" fmla="*/ 5090144 h 5170030"/>
              <a:gd name="connsiteX3" fmla="*/ 0 w 4399170"/>
              <a:gd name="connsiteY3" fmla="*/ 5140944 h 5170030"/>
              <a:gd name="connsiteX0" fmla="*/ 0 w 4420094"/>
              <a:gd name="connsiteY0" fmla="*/ 5097628 h 5126714"/>
              <a:gd name="connsiteX1" fmla="*/ 25400 w 4420094"/>
              <a:gd name="connsiteY1" fmla="*/ 30328 h 5126714"/>
              <a:gd name="connsiteX2" fmla="*/ 4210050 w 4420094"/>
              <a:gd name="connsiteY2" fmla="*/ 5046828 h 5126714"/>
              <a:gd name="connsiteX3" fmla="*/ 0 w 4420094"/>
              <a:gd name="connsiteY3" fmla="*/ 5097628 h 5126714"/>
              <a:gd name="connsiteX0" fmla="*/ 0 w 4543263"/>
              <a:gd name="connsiteY0" fmla="*/ 5214567 h 5243653"/>
              <a:gd name="connsiteX1" fmla="*/ 25400 w 4543263"/>
              <a:gd name="connsiteY1" fmla="*/ 147267 h 5243653"/>
              <a:gd name="connsiteX2" fmla="*/ 3801518 w 4543263"/>
              <a:gd name="connsiteY2" fmla="*/ 1695740 h 5243653"/>
              <a:gd name="connsiteX3" fmla="*/ 4210050 w 4543263"/>
              <a:gd name="connsiteY3" fmla="*/ 5163767 h 5243653"/>
              <a:gd name="connsiteX4" fmla="*/ 0 w 4543263"/>
              <a:gd name="connsiteY4" fmla="*/ 5214567 h 5243653"/>
              <a:gd name="connsiteX0" fmla="*/ 0 w 4509573"/>
              <a:gd name="connsiteY0" fmla="*/ 5209867 h 5238953"/>
              <a:gd name="connsiteX1" fmla="*/ 25400 w 4509573"/>
              <a:gd name="connsiteY1" fmla="*/ 142567 h 5238953"/>
              <a:gd name="connsiteX2" fmla="*/ 3681378 w 4509573"/>
              <a:gd name="connsiteY2" fmla="*/ 1751110 h 5238953"/>
              <a:gd name="connsiteX3" fmla="*/ 4210050 w 4509573"/>
              <a:gd name="connsiteY3" fmla="*/ 5159067 h 5238953"/>
              <a:gd name="connsiteX4" fmla="*/ 0 w 4509573"/>
              <a:gd name="connsiteY4" fmla="*/ 5209867 h 5238953"/>
              <a:gd name="connsiteX0" fmla="*/ 0 w 4509573"/>
              <a:gd name="connsiteY0" fmla="*/ 5077027 h 5106113"/>
              <a:gd name="connsiteX1" fmla="*/ 25400 w 4509573"/>
              <a:gd name="connsiteY1" fmla="*/ 9727 h 5106113"/>
              <a:gd name="connsiteX2" fmla="*/ 3681378 w 4509573"/>
              <a:gd name="connsiteY2" fmla="*/ 1618270 h 5106113"/>
              <a:gd name="connsiteX3" fmla="*/ 4210050 w 4509573"/>
              <a:gd name="connsiteY3" fmla="*/ 5026227 h 5106113"/>
              <a:gd name="connsiteX4" fmla="*/ 0 w 4509573"/>
              <a:gd name="connsiteY4" fmla="*/ 5077027 h 5106113"/>
              <a:gd name="connsiteX0" fmla="*/ 0 w 4509573"/>
              <a:gd name="connsiteY0" fmla="*/ 5096858 h 5125944"/>
              <a:gd name="connsiteX1" fmla="*/ 25400 w 4509573"/>
              <a:gd name="connsiteY1" fmla="*/ 9534 h 5125944"/>
              <a:gd name="connsiteX2" fmla="*/ 3681378 w 4509573"/>
              <a:gd name="connsiteY2" fmla="*/ 1638101 h 5125944"/>
              <a:gd name="connsiteX3" fmla="*/ 4210050 w 4509573"/>
              <a:gd name="connsiteY3" fmla="*/ 5046058 h 5125944"/>
              <a:gd name="connsiteX4" fmla="*/ 0 w 4509573"/>
              <a:gd name="connsiteY4" fmla="*/ 5096858 h 5125944"/>
              <a:gd name="connsiteX0" fmla="*/ 0 w 4484991"/>
              <a:gd name="connsiteY0" fmla="*/ 5096858 h 5132162"/>
              <a:gd name="connsiteX1" fmla="*/ 25400 w 4484991"/>
              <a:gd name="connsiteY1" fmla="*/ 9534 h 5132162"/>
              <a:gd name="connsiteX2" fmla="*/ 3681378 w 4484991"/>
              <a:gd name="connsiteY2" fmla="*/ 1638101 h 5132162"/>
              <a:gd name="connsiteX3" fmla="*/ 4176678 w 4484991"/>
              <a:gd name="connsiteY3" fmla="*/ 5072756 h 5132162"/>
              <a:gd name="connsiteX4" fmla="*/ 0 w 4484991"/>
              <a:gd name="connsiteY4" fmla="*/ 5096858 h 5132162"/>
              <a:gd name="connsiteX0" fmla="*/ 0 w 4393082"/>
              <a:gd name="connsiteY0" fmla="*/ 5096858 h 5132162"/>
              <a:gd name="connsiteX1" fmla="*/ 25400 w 4393082"/>
              <a:gd name="connsiteY1" fmla="*/ 9534 h 5132162"/>
              <a:gd name="connsiteX2" fmla="*/ 3681378 w 4393082"/>
              <a:gd name="connsiteY2" fmla="*/ 1638101 h 5132162"/>
              <a:gd name="connsiteX3" fmla="*/ 4176678 w 4393082"/>
              <a:gd name="connsiteY3" fmla="*/ 5072756 h 5132162"/>
              <a:gd name="connsiteX4" fmla="*/ 0 w 4393082"/>
              <a:gd name="connsiteY4" fmla="*/ 5096858 h 5132162"/>
              <a:gd name="connsiteX0" fmla="*/ 0 w 4396213"/>
              <a:gd name="connsiteY0" fmla="*/ 5096858 h 5132162"/>
              <a:gd name="connsiteX1" fmla="*/ 25400 w 4396213"/>
              <a:gd name="connsiteY1" fmla="*/ 9534 h 5132162"/>
              <a:gd name="connsiteX2" fmla="*/ 3681378 w 4396213"/>
              <a:gd name="connsiteY2" fmla="*/ 1638101 h 5132162"/>
              <a:gd name="connsiteX3" fmla="*/ 4176678 w 4396213"/>
              <a:gd name="connsiteY3" fmla="*/ 5072756 h 5132162"/>
              <a:gd name="connsiteX4" fmla="*/ 0 w 4396213"/>
              <a:gd name="connsiteY4" fmla="*/ 5096858 h 5132162"/>
              <a:gd name="connsiteX0" fmla="*/ 0 w 4396213"/>
              <a:gd name="connsiteY0" fmla="*/ 5096619 h 5131923"/>
              <a:gd name="connsiteX1" fmla="*/ 25400 w 4396213"/>
              <a:gd name="connsiteY1" fmla="*/ 9295 h 5131923"/>
              <a:gd name="connsiteX2" fmla="*/ 3681378 w 4396213"/>
              <a:gd name="connsiteY2" fmla="*/ 1637862 h 5131923"/>
              <a:gd name="connsiteX3" fmla="*/ 4176678 w 4396213"/>
              <a:gd name="connsiteY3" fmla="*/ 5072517 h 5131923"/>
              <a:gd name="connsiteX4" fmla="*/ 0 w 4396213"/>
              <a:gd name="connsiteY4" fmla="*/ 5096619 h 5131923"/>
              <a:gd name="connsiteX0" fmla="*/ 18716 w 4370813"/>
              <a:gd name="connsiteY0" fmla="*/ 5080577 h 5120870"/>
              <a:gd name="connsiteX1" fmla="*/ 0 w 4370813"/>
              <a:gd name="connsiteY1" fmla="*/ 9295 h 5120870"/>
              <a:gd name="connsiteX2" fmla="*/ 3655978 w 4370813"/>
              <a:gd name="connsiteY2" fmla="*/ 1637862 h 5120870"/>
              <a:gd name="connsiteX3" fmla="*/ 4151278 w 4370813"/>
              <a:gd name="connsiteY3" fmla="*/ 5072517 h 5120870"/>
              <a:gd name="connsiteX4" fmla="*/ 18716 w 4370813"/>
              <a:gd name="connsiteY4" fmla="*/ 5080577 h 5120870"/>
              <a:gd name="connsiteX0" fmla="*/ 18716 w 4370813"/>
              <a:gd name="connsiteY0" fmla="*/ 5080577 h 5120870"/>
              <a:gd name="connsiteX1" fmla="*/ 0 w 4370813"/>
              <a:gd name="connsiteY1" fmla="*/ 9295 h 5120870"/>
              <a:gd name="connsiteX2" fmla="*/ 3655978 w 4370813"/>
              <a:gd name="connsiteY2" fmla="*/ 1637862 h 5120870"/>
              <a:gd name="connsiteX3" fmla="*/ 4151278 w 4370813"/>
              <a:gd name="connsiteY3" fmla="*/ 5072517 h 5120870"/>
              <a:gd name="connsiteX4" fmla="*/ 18716 w 4370813"/>
              <a:gd name="connsiteY4" fmla="*/ 5080577 h 5120870"/>
              <a:gd name="connsiteX0" fmla="*/ 18716 w 4370813"/>
              <a:gd name="connsiteY0" fmla="*/ 5080577 h 5091485"/>
              <a:gd name="connsiteX1" fmla="*/ 0 w 4370813"/>
              <a:gd name="connsiteY1" fmla="*/ 9295 h 5091485"/>
              <a:gd name="connsiteX2" fmla="*/ 3655978 w 4370813"/>
              <a:gd name="connsiteY2" fmla="*/ 1637862 h 5091485"/>
              <a:gd name="connsiteX3" fmla="*/ 4151278 w 4370813"/>
              <a:gd name="connsiteY3" fmla="*/ 5072517 h 5091485"/>
              <a:gd name="connsiteX4" fmla="*/ 18716 w 4370813"/>
              <a:gd name="connsiteY4" fmla="*/ 5080577 h 5091485"/>
              <a:gd name="connsiteX0" fmla="*/ 18716 w 4370813"/>
              <a:gd name="connsiteY0" fmla="*/ 5080577 h 5080577"/>
              <a:gd name="connsiteX1" fmla="*/ 0 w 4370813"/>
              <a:gd name="connsiteY1" fmla="*/ 9295 h 5080577"/>
              <a:gd name="connsiteX2" fmla="*/ 3655978 w 4370813"/>
              <a:gd name="connsiteY2" fmla="*/ 1637862 h 5080577"/>
              <a:gd name="connsiteX3" fmla="*/ 4151278 w 4370813"/>
              <a:gd name="connsiteY3" fmla="*/ 5072517 h 5080577"/>
              <a:gd name="connsiteX4" fmla="*/ 18716 w 4370813"/>
              <a:gd name="connsiteY4" fmla="*/ 5080577 h 5080577"/>
              <a:gd name="connsiteX0" fmla="*/ 18716 w 4363693"/>
              <a:gd name="connsiteY0" fmla="*/ 5080577 h 5080577"/>
              <a:gd name="connsiteX1" fmla="*/ 0 w 4363693"/>
              <a:gd name="connsiteY1" fmla="*/ 9295 h 5080577"/>
              <a:gd name="connsiteX2" fmla="*/ 3655978 w 4363693"/>
              <a:gd name="connsiteY2" fmla="*/ 1637862 h 5080577"/>
              <a:gd name="connsiteX3" fmla="*/ 4151278 w 4363693"/>
              <a:gd name="connsiteY3" fmla="*/ 5072517 h 5080577"/>
              <a:gd name="connsiteX4" fmla="*/ 18716 w 4363693"/>
              <a:gd name="connsiteY4" fmla="*/ 5080577 h 5080577"/>
              <a:gd name="connsiteX0" fmla="*/ 18716 w 4378259"/>
              <a:gd name="connsiteY0" fmla="*/ 5080577 h 5080577"/>
              <a:gd name="connsiteX1" fmla="*/ 0 w 4378259"/>
              <a:gd name="connsiteY1" fmla="*/ 9295 h 5080577"/>
              <a:gd name="connsiteX2" fmla="*/ 3655978 w 4378259"/>
              <a:gd name="connsiteY2" fmla="*/ 1637862 h 5080577"/>
              <a:gd name="connsiteX3" fmla="*/ 4171331 w 4378259"/>
              <a:gd name="connsiteY3" fmla="*/ 5076528 h 5080577"/>
              <a:gd name="connsiteX4" fmla="*/ 18716 w 4378259"/>
              <a:gd name="connsiteY4" fmla="*/ 5080577 h 5080577"/>
              <a:gd name="connsiteX0" fmla="*/ 18716 w 4369795"/>
              <a:gd name="connsiteY0" fmla="*/ 5080577 h 5080577"/>
              <a:gd name="connsiteX1" fmla="*/ 0 w 4369795"/>
              <a:gd name="connsiteY1" fmla="*/ 9295 h 5080577"/>
              <a:gd name="connsiteX2" fmla="*/ 3655978 w 4369795"/>
              <a:gd name="connsiteY2" fmla="*/ 1637862 h 5080577"/>
              <a:gd name="connsiteX3" fmla="*/ 4171331 w 4369795"/>
              <a:gd name="connsiteY3" fmla="*/ 5076528 h 5080577"/>
              <a:gd name="connsiteX4" fmla="*/ 18716 w 4369795"/>
              <a:gd name="connsiteY4" fmla="*/ 5080577 h 5080577"/>
              <a:gd name="connsiteX0" fmla="*/ 18716 w 4375011"/>
              <a:gd name="connsiteY0" fmla="*/ 5080749 h 5080749"/>
              <a:gd name="connsiteX1" fmla="*/ 0 w 4375011"/>
              <a:gd name="connsiteY1" fmla="*/ 9467 h 5080749"/>
              <a:gd name="connsiteX2" fmla="*/ 3675028 w 4375011"/>
              <a:gd name="connsiteY2" fmla="*/ 1618984 h 5080749"/>
              <a:gd name="connsiteX3" fmla="*/ 4171331 w 4375011"/>
              <a:gd name="connsiteY3" fmla="*/ 5076700 h 5080749"/>
              <a:gd name="connsiteX4" fmla="*/ 18716 w 4375011"/>
              <a:gd name="connsiteY4" fmla="*/ 5080749 h 5080749"/>
              <a:gd name="connsiteX0" fmla="*/ 18716 w 4367260"/>
              <a:gd name="connsiteY0" fmla="*/ 5080721 h 5080721"/>
              <a:gd name="connsiteX1" fmla="*/ 0 w 4367260"/>
              <a:gd name="connsiteY1" fmla="*/ 9439 h 5080721"/>
              <a:gd name="connsiteX2" fmla="*/ 3646453 w 4367260"/>
              <a:gd name="connsiteY2" fmla="*/ 1622131 h 5080721"/>
              <a:gd name="connsiteX3" fmla="*/ 4171331 w 4367260"/>
              <a:gd name="connsiteY3" fmla="*/ 5076672 h 5080721"/>
              <a:gd name="connsiteX4" fmla="*/ 18716 w 4367260"/>
              <a:gd name="connsiteY4" fmla="*/ 5080721 h 5080721"/>
              <a:gd name="connsiteX0" fmla="*/ 18716 w 4367260"/>
              <a:gd name="connsiteY0" fmla="*/ 5080778 h 5080778"/>
              <a:gd name="connsiteX1" fmla="*/ 0 w 4367260"/>
              <a:gd name="connsiteY1" fmla="*/ 9496 h 5080778"/>
              <a:gd name="connsiteX2" fmla="*/ 3646453 w 4367260"/>
              <a:gd name="connsiteY2" fmla="*/ 1622188 h 5080778"/>
              <a:gd name="connsiteX3" fmla="*/ 4171331 w 4367260"/>
              <a:gd name="connsiteY3" fmla="*/ 5076729 h 5080778"/>
              <a:gd name="connsiteX4" fmla="*/ 18716 w 4367260"/>
              <a:gd name="connsiteY4" fmla="*/ 5080778 h 5080778"/>
              <a:gd name="connsiteX0" fmla="*/ 18716 w 4362595"/>
              <a:gd name="connsiteY0" fmla="*/ 5080778 h 5080778"/>
              <a:gd name="connsiteX1" fmla="*/ 0 w 4362595"/>
              <a:gd name="connsiteY1" fmla="*/ 9496 h 5080778"/>
              <a:gd name="connsiteX2" fmla="*/ 3646453 w 4362595"/>
              <a:gd name="connsiteY2" fmla="*/ 1622188 h 5080778"/>
              <a:gd name="connsiteX3" fmla="*/ 4164981 w 4362595"/>
              <a:gd name="connsiteY3" fmla="*/ 5067204 h 5080778"/>
              <a:gd name="connsiteX4" fmla="*/ 18716 w 4362595"/>
              <a:gd name="connsiteY4" fmla="*/ 5080778 h 5080778"/>
              <a:gd name="connsiteX0" fmla="*/ 18716 w 4362595"/>
              <a:gd name="connsiteY0" fmla="*/ 5080985 h 5080985"/>
              <a:gd name="connsiteX1" fmla="*/ 0 w 4362595"/>
              <a:gd name="connsiteY1" fmla="*/ 9703 h 5080985"/>
              <a:gd name="connsiteX2" fmla="*/ 3646453 w 4362595"/>
              <a:gd name="connsiteY2" fmla="*/ 1622395 h 5080985"/>
              <a:gd name="connsiteX3" fmla="*/ 4164981 w 4362595"/>
              <a:gd name="connsiteY3" fmla="*/ 5067411 h 5080985"/>
              <a:gd name="connsiteX4" fmla="*/ 18716 w 4362595"/>
              <a:gd name="connsiteY4" fmla="*/ 5080985 h 5080985"/>
              <a:gd name="connsiteX0" fmla="*/ 18716 w 4362595"/>
              <a:gd name="connsiteY0" fmla="*/ 5062125 h 5062125"/>
              <a:gd name="connsiteX1" fmla="*/ 0 w 4362595"/>
              <a:gd name="connsiteY1" fmla="*/ 9893 h 5062125"/>
              <a:gd name="connsiteX2" fmla="*/ 3646453 w 4362595"/>
              <a:gd name="connsiteY2" fmla="*/ 1603535 h 5062125"/>
              <a:gd name="connsiteX3" fmla="*/ 4164981 w 4362595"/>
              <a:gd name="connsiteY3" fmla="*/ 5048551 h 5062125"/>
              <a:gd name="connsiteX4" fmla="*/ 18716 w 4362595"/>
              <a:gd name="connsiteY4" fmla="*/ 5062125 h 5062125"/>
              <a:gd name="connsiteX0" fmla="*/ 18716 w 4362595"/>
              <a:gd name="connsiteY0" fmla="*/ 5084604 h 5084604"/>
              <a:gd name="connsiteX1" fmla="*/ 0 w 4362595"/>
              <a:gd name="connsiteY1" fmla="*/ 32372 h 5084604"/>
              <a:gd name="connsiteX2" fmla="*/ 3646453 w 4362595"/>
              <a:gd name="connsiteY2" fmla="*/ 1626014 h 5084604"/>
              <a:gd name="connsiteX3" fmla="*/ 4164981 w 4362595"/>
              <a:gd name="connsiteY3" fmla="*/ 5071030 h 5084604"/>
              <a:gd name="connsiteX4" fmla="*/ 18716 w 4362595"/>
              <a:gd name="connsiteY4" fmla="*/ 5084604 h 5084604"/>
              <a:gd name="connsiteX0" fmla="*/ 18716 w 4362595"/>
              <a:gd name="connsiteY0" fmla="*/ 5085456 h 5085456"/>
              <a:gd name="connsiteX1" fmla="*/ 0 w 4362595"/>
              <a:gd name="connsiteY1" fmla="*/ 33224 h 5085456"/>
              <a:gd name="connsiteX2" fmla="*/ 3646453 w 4362595"/>
              <a:gd name="connsiteY2" fmla="*/ 1626866 h 5085456"/>
              <a:gd name="connsiteX3" fmla="*/ 4164981 w 4362595"/>
              <a:gd name="connsiteY3" fmla="*/ 5071882 h 5085456"/>
              <a:gd name="connsiteX4" fmla="*/ 18716 w 4362595"/>
              <a:gd name="connsiteY4" fmla="*/ 5085456 h 5085456"/>
              <a:gd name="connsiteX0" fmla="*/ 18716 w 4364048"/>
              <a:gd name="connsiteY0" fmla="*/ 5085456 h 5085456"/>
              <a:gd name="connsiteX1" fmla="*/ 0 w 4364048"/>
              <a:gd name="connsiteY1" fmla="*/ 33224 h 5085456"/>
              <a:gd name="connsiteX2" fmla="*/ 3646453 w 4364048"/>
              <a:gd name="connsiteY2" fmla="*/ 1626866 h 5085456"/>
              <a:gd name="connsiteX3" fmla="*/ 4164981 w 4364048"/>
              <a:gd name="connsiteY3" fmla="*/ 5071882 h 5085456"/>
              <a:gd name="connsiteX4" fmla="*/ 18716 w 4364048"/>
              <a:gd name="connsiteY4" fmla="*/ 5085456 h 5085456"/>
              <a:gd name="connsiteX0" fmla="*/ 18716 w 4352764"/>
              <a:gd name="connsiteY0" fmla="*/ 5085456 h 5085456"/>
              <a:gd name="connsiteX1" fmla="*/ 0 w 4352764"/>
              <a:gd name="connsiteY1" fmla="*/ 33224 h 5085456"/>
              <a:gd name="connsiteX2" fmla="*/ 3646453 w 4352764"/>
              <a:gd name="connsiteY2" fmla="*/ 1626866 h 5085456"/>
              <a:gd name="connsiteX3" fmla="*/ 4164981 w 4352764"/>
              <a:gd name="connsiteY3" fmla="*/ 5071882 h 5085456"/>
              <a:gd name="connsiteX4" fmla="*/ 18716 w 4352764"/>
              <a:gd name="connsiteY4" fmla="*/ 5085456 h 5085456"/>
              <a:gd name="connsiteX0" fmla="*/ 18716 w 4362638"/>
              <a:gd name="connsiteY0" fmla="*/ 5085456 h 5085456"/>
              <a:gd name="connsiteX1" fmla="*/ 0 w 4362638"/>
              <a:gd name="connsiteY1" fmla="*/ 33224 h 5085456"/>
              <a:gd name="connsiteX2" fmla="*/ 3646453 w 4362638"/>
              <a:gd name="connsiteY2" fmla="*/ 1626866 h 5085456"/>
              <a:gd name="connsiteX3" fmla="*/ 4164981 w 4362638"/>
              <a:gd name="connsiteY3" fmla="*/ 5071882 h 5085456"/>
              <a:gd name="connsiteX4" fmla="*/ 18716 w 4362638"/>
              <a:gd name="connsiteY4" fmla="*/ 5085456 h 508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2638" h="5085456">
                <a:moveTo>
                  <a:pt x="18716" y="5085456"/>
                </a:moveTo>
                <a:cubicBezTo>
                  <a:pt x="13090" y="3682552"/>
                  <a:pt x="9525" y="1034407"/>
                  <a:pt x="0" y="33224"/>
                </a:cubicBezTo>
                <a:cubicBezTo>
                  <a:pt x="1802681" y="-190486"/>
                  <a:pt x="3009011" y="757156"/>
                  <a:pt x="3646453" y="1626866"/>
                </a:cubicBezTo>
                <a:cubicBezTo>
                  <a:pt x="4363594" y="2573239"/>
                  <a:pt x="4553392" y="4037143"/>
                  <a:pt x="4164981" y="5071882"/>
                </a:cubicBezTo>
                <a:lnTo>
                  <a:pt x="18716" y="5085456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60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py + Image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5E1EA9-9313-AF4B-AE04-5E70FF3C9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0599" y="0"/>
            <a:ext cx="4851401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75A07-2EF1-D748-81D1-6D042B150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EFDAA-1C85-8748-AD60-0AFD8169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653C79A-D2DC-444E-ADD3-B95A4BE362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B64BE1-5C33-BA4C-AA4D-76FD39A7B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77BED76-3565-A642-AA69-1F868C4B41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8279" y="1300056"/>
            <a:ext cx="4862717" cy="5566425"/>
          </a:xfrm>
          <a:custGeom>
            <a:avLst/>
            <a:gdLst>
              <a:gd name="connsiteX0" fmla="*/ 0 w 6108700"/>
              <a:gd name="connsiteY0" fmla="*/ 3289300 h 6578600"/>
              <a:gd name="connsiteX1" fmla="*/ 3054350 w 6108700"/>
              <a:gd name="connsiteY1" fmla="*/ 0 h 6578600"/>
              <a:gd name="connsiteX2" fmla="*/ 6108700 w 6108700"/>
              <a:gd name="connsiteY2" fmla="*/ 3289300 h 6578600"/>
              <a:gd name="connsiteX3" fmla="*/ 3054350 w 6108700"/>
              <a:gd name="connsiteY3" fmla="*/ 6578600 h 6578600"/>
              <a:gd name="connsiteX4" fmla="*/ 0 w 6108700"/>
              <a:gd name="connsiteY4" fmla="*/ 3289300 h 6578600"/>
              <a:gd name="connsiteX0" fmla="*/ 17261 w 6125961"/>
              <a:gd name="connsiteY0" fmla="*/ 3302000 h 6591300"/>
              <a:gd name="connsiteX1" fmla="*/ 2246111 w 6125961"/>
              <a:gd name="connsiteY1" fmla="*/ 0 h 6591300"/>
              <a:gd name="connsiteX2" fmla="*/ 6125961 w 6125961"/>
              <a:gd name="connsiteY2" fmla="*/ 3302000 h 6591300"/>
              <a:gd name="connsiteX3" fmla="*/ 3071611 w 6125961"/>
              <a:gd name="connsiteY3" fmla="*/ 6591300 h 6591300"/>
              <a:gd name="connsiteX4" fmla="*/ 17261 w 6125961"/>
              <a:gd name="connsiteY4" fmla="*/ 3302000 h 6591300"/>
              <a:gd name="connsiteX0" fmla="*/ 10279 w 6588879"/>
              <a:gd name="connsiteY0" fmla="*/ 3303863 h 6596907"/>
              <a:gd name="connsiteX1" fmla="*/ 2239129 w 6588879"/>
              <a:gd name="connsiteY1" fmla="*/ 1863 h 6596907"/>
              <a:gd name="connsiteX2" fmla="*/ 6588879 w 6588879"/>
              <a:gd name="connsiteY2" fmla="*/ 3761063 h 6596907"/>
              <a:gd name="connsiteX3" fmla="*/ 3064629 w 6588879"/>
              <a:gd name="connsiteY3" fmla="*/ 6593163 h 6596907"/>
              <a:gd name="connsiteX4" fmla="*/ 10279 w 6588879"/>
              <a:gd name="connsiteY4" fmla="*/ 3303863 h 6596907"/>
              <a:gd name="connsiteX0" fmla="*/ 10279 w 6588879"/>
              <a:gd name="connsiteY0" fmla="*/ 3303863 h 6596907"/>
              <a:gd name="connsiteX1" fmla="*/ 2239129 w 6588879"/>
              <a:gd name="connsiteY1" fmla="*/ 1863 h 6596907"/>
              <a:gd name="connsiteX2" fmla="*/ 6588879 w 6588879"/>
              <a:gd name="connsiteY2" fmla="*/ 3761063 h 6596907"/>
              <a:gd name="connsiteX3" fmla="*/ 3064629 w 6588879"/>
              <a:gd name="connsiteY3" fmla="*/ 6593163 h 6596907"/>
              <a:gd name="connsiteX4" fmla="*/ 10279 w 6588879"/>
              <a:gd name="connsiteY4" fmla="*/ 3303863 h 6596907"/>
              <a:gd name="connsiteX0" fmla="*/ 10279 w 6588879"/>
              <a:gd name="connsiteY0" fmla="*/ 3340106 h 6633150"/>
              <a:gd name="connsiteX1" fmla="*/ 2239129 w 6588879"/>
              <a:gd name="connsiteY1" fmla="*/ 38106 h 6633150"/>
              <a:gd name="connsiteX2" fmla="*/ 6588879 w 6588879"/>
              <a:gd name="connsiteY2" fmla="*/ 3797306 h 6633150"/>
              <a:gd name="connsiteX3" fmla="*/ 3064629 w 6588879"/>
              <a:gd name="connsiteY3" fmla="*/ 6629406 h 6633150"/>
              <a:gd name="connsiteX4" fmla="*/ 10279 w 6588879"/>
              <a:gd name="connsiteY4" fmla="*/ 3340106 h 6633150"/>
              <a:gd name="connsiteX0" fmla="*/ 10293 w 6601593"/>
              <a:gd name="connsiteY0" fmla="*/ 3304287 h 6598347"/>
              <a:gd name="connsiteX1" fmla="*/ 2239143 w 6601593"/>
              <a:gd name="connsiteY1" fmla="*/ 2287 h 6598347"/>
              <a:gd name="connsiteX2" fmla="*/ 6601593 w 6601593"/>
              <a:gd name="connsiteY2" fmla="*/ 3812287 h 6598347"/>
              <a:gd name="connsiteX3" fmla="*/ 3064643 w 6601593"/>
              <a:gd name="connsiteY3" fmla="*/ 6593587 h 6598347"/>
              <a:gd name="connsiteX4" fmla="*/ 10293 w 6601593"/>
              <a:gd name="connsiteY4" fmla="*/ 3304287 h 6598347"/>
              <a:gd name="connsiteX0" fmla="*/ 1048072 w 4585022"/>
              <a:gd name="connsiteY0" fmla="*/ 6591300 h 6733058"/>
              <a:gd name="connsiteX1" fmla="*/ 222572 w 4585022"/>
              <a:gd name="connsiteY1" fmla="*/ 0 h 6733058"/>
              <a:gd name="connsiteX2" fmla="*/ 4585022 w 4585022"/>
              <a:gd name="connsiteY2" fmla="*/ 3810000 h 6733058"/>
              <a:gd name="connsiteX3" fmla="*/ 1048072 w 4585022"/>
              <a:gd name="connsiteY3" fmla="*/ 6591300 h 6733058"/>
              <a:gd name="connsiteX0" fmla="*/ 534333 w 4922183"/>
              <a:gd name="connsiteY0" fmla="*/ 5038874 h 5419314"/>
              <a:gd name="connsiteX1" fmla="*/ 559733 w 4922183"/>
              <a:gd name="connsiteY1" fmla="*/ 35074 h 5419314"/>
              <a:gd name="connsiteX2" fmla="*/ 4922183 w 4922183"/>
              <a:gd name="connsiteY2" fmla="*/ 3845074 h 5419314"/>
              <a:gd name="connsiteX3" fmla="*/ 534333 w 4922183"/>
              <a:gd name="connsiteY3" fmla="*/ 5038874 h 5419314"/>
              <a:gd name="connsiteX0" fmla="*/ 512115 w 4722165"/>
              <a:gd name="connsiteY0" fmla="*/ 5003801 h 6038486"/>
              <a:gd name="connsiteX1" fmla="*/ 537515 w 4722165"/>
              <a:gd name="connsiteY1" fmla="*/ 1 h 6038486"/>
              <a:gd name="connsiteX2" fmla="*/ 4722165 w 4722165"/>
              <a:gd name="connsiteY2" fmla="*/ 5016501 h 6038486"/>
              <a:gd name="connsiteX3" fmla="*/ 512115 w 4722165"/>
              <a:gd name="connsiteY3" fmla="*/ 5003801 h 6038486"/>
              <a:gd name="connsiteX0" fmla="*/ 512115 w 4722165"/>
              <a:gd name="connsiteY0" fmla="*/ 5003801 h 5387583"/>
              <a:gd name="connsiteX1" fmla="*/ 537515 w 4722165"/>
              <a:gd name="connsiteY1" fmla="*/ 1 h 5387583"/>
              <a:gd name="connsiteX2" fmla="*/ 4722165 w 4722165"/>
              <a:gd name="connsiteY2" fmla="*/ 5016501 h 5387583"/>
              <a:gd name="connsiteX3" fmla="*/ 512115 w 4722165"/>
              <a:gd name="connsiteY3" fmla="*/ 5003801 h 5387583"/>
              <a:gd name="connsiteX0" fmla="*/ 512115 w 4902855"/>
              <a:gd name="connsiteY0" fmla="*/ 5003801 h 5387583"/>
              <a:gd name="connsiteX1" fmla="*/ 537515 w 4902855"/>
              <a:gd name="connsiteY1" fmla="*/ 1 h 5387583"/>
              <a:gd name="connsiteX2" fmla="*/ 4722165 w 4902855"/>
              <a:gd name="connsiteY2" fmla="*/ 5016501 h 5387583"/>
              <a:gd name="connsiteX3" fmla="*/ 512115 w 4902855"/>
              <a:gd name="connsiteY3" fmla="*/ 5003801 h 5387583"/>
              <a:gd name="connsiteX0" fmla="*/ 512115 w 4911285"/>
              <a:gd name="connsiteY0" fmla="*/ 5077444 h 5461226"/>
              <a:gd name="connsiteX1" fmla="*/ 537515 w 4911285"/>
              <a:gd name="connsiteY1" fmla="*/ 73644 h 5461226"/>
              <a:gd name="connsiteX2" fmla="*/ 4722165 w 4911285"/>
              <a:gd name="connsiteY2" fmla="*/ 5090144 h 5461226"/>
              <a:gd name="connsiteX3" fmla="*/ 512115 w 4911285"/>
              <a:gd name="connsiteY3" fmla="*/ 5077444 h 5461226"/>
              <a:gd name="connsiteX0" fmla="*/ 287168 w 4686338"/>
              <a:gd name="connsiteY0" fmla="*/ 5077444 h 5461226"/>
              <a:gd name="connsiteX1" fmla="*/ 312568 w 4686338"/>
              <a:gd name="connsiteY1" fmla="*/ 73644 h 5461226"/>
              <a:gd name="connsiteX2" fmla="*/ 4497218 w 4686338"/>
              <a:gd name="connsiteY2" fmla="*/ 5090144 h 5461226"/>
              <a:gd name="connsiteX3" fmla="*/ 287168 w 4686338"/>
              <a:gd name="connsiteY3" fmla="*/ 5077444 h 5461226"/>
              <a:gd name="connsiteX0" fmla="*/ 0 w 4399170"/>
              <a:gd name="connsiteY0" fmla="*/ 5077444 h 5461226"/>
              <a:gd name="connsiteX1" fmla="*/ 25400 w 4399170"/>
              <a:gd name="connsiteY1" fmla="*/ 73644 h 5461226"/>
              <a:gd name="connsiteX2" fmla="*/ 4210050 w 4399170"/>
              <a:gd name="connsiteY2" fmla="*/ 5090144 h 5461226"/>
              <a:gd name="connsiteX3" fmla="*/ 0 w 4399170"/>
              <a:gd name="connsiteY3" fmla="*/ 5077444 h 5461226"/>
              <a:gd name="connsiteX0" fmla="*/ 0 w 4399170"/>
              <a:gd name="connsiteY0" fmla="*/ 5077444 h 5126144"/>
              <a:gd name="connsiteX1" fmla="*/ 25400 w 4399170"/>
              <a:gd name="connsiteY1" fmla="*/ 73644 h 5126144"/>
              <a:gd name="connsiteX2" fmla="*/ 4210050 w 4399170"/>
              <a:gd name="connsiteY2" fmla="*/ 5090144 h 5126144"/>
              <a:gd name="connsiteX3" fmla="*/ 0 w 4399170"/>
              <a:gd name="connsiteY3" fmla="*/ 5077444 h 5126144"/>
              <a:gd name="connsiteX0" fmla="*/ 0 w 4399170"/>
              <a:gd name="connsiteY0" fmla="*/ 5140944 h 5170030"/>
              <a:gd name="connsiteX1" fmla="*/ 25400 w 4399170"/>
              <a:gd name="connsiteY1" fmla="*/ 73644 h 5170030"/>
              <a:gd name="connsiteX2" fmla="*/ 4210050 w 4399170"/>
              <a:gd name="connsiteY2" fmla="*/ 5090144 h 5170030"/>
              <a:gd name="connsiteX3" fmla="*/ 0 w 4399170"/>
              <a:gd name="connsiteY3" fmla="*/ 5140944 h 5170030"/>
              <a:gd name="connsiteX0" fmla="*/ 0 w 4420094"/>
              <a:gd name="connsiteY0" fmla="*/ 5097628 h 5126714"/>
              <a:gd name="connsiteX1" fmla="*/ 25400 w 4420094"/>
              <a:gd name="connsiteY1" fmla="*/ 30328 h 5126714"/>
              <a:gd name="connsiteX2" fmla="*/ 4210050 w 4420094"/>
              <a:gd name="connsiteY2" fmla="*/ 5046828 h 5126714"/>
              <a:gd name="connsiteX3" fmla="*/ 0 w 4420094"/>
              <a:gd name="connsiteY3" fmla="*/ 5097628 h 5126714"/>
              <a:gd name="connsiteX0" fmla="*/ 0 w 4543263"/>
              <a:gd name="connsiteY0" fmla="*/ 5214567 h 5243653"/>
              <a:gd name="connsiteX1" fmla="*/ 25400 w 4543263"/>
              <a:gd name="connsiteY1" fmla="*/ 147267 h 5243653"/>
              <a:gd name="connsiteX2" fmla="*/ 3801518 w 4543263"/>
              <a:gd name="connsiteY2" fmla="*/ 1695740 h 5243653"/>
              <a:gd name="connsiteX3" fmla="*/ 4210050 w 4543263"/>
              <a:gd name="connsiteY3" fmla="*/ 5163767 h 5243653"/>
              <a:gd name="connsiteX4" fmla="*/ 0 w 4543263"/>
              <a:gd name="connsiteY4" fmla="*/ 5214567 h 5243653"/>
              <a:gd name="connsiteX0" fmla="*/ 0 w 4509573"/>
              <a:gd name="connsiteY0" fmla="*/ 5209867 h 5238953"/>
              <a:gd name="connsiteX1" fmla="*/ 25400 w 4509573"/>
              <a:gd name="connsiteY1" fmla="*/ 142567 h 5238953"/>
              <a:gd name="connsiteX2" fmla="*/ 3681378 w 4509573"/>
              <a:gd name="connsiteY2" fmla="*/ 1751110 h 5238953"/>
              <a:gd name="connsiteX3" fmla="*/ 4210050 w 4509573"/>
              <a:gd name="connsiteY3" fmla="*/ 5159067 h 5238953"/>
              <a:gd name="connsiteX4" fmla="*/ 0 w 4509573"/>
              <a:gd name="connsiteY4" fmla="*/ 5209867 h 5238953"/>
              <a:gd name="connsiteX0" fmla="*/ 0 w 4509573"/>
              <a:gd name="connsiteY0" fmla="*/ 5077027 h 5106113"/>
              <a:gd name="connsiteX1" fmla="*/ 25400 w 4509573"/>
              <a:gd name="connsiteY1" fmla="*/ 9727 h 5106113"/>
              <a:gd name="connsiteX2" fmla="*/ 3681378 w 4509573"/>
              <a:gd name="connsiteY2" fmla="*/ 1618270 h 5106113"/>
              <a:gd name="connsiteX3" fmla="*/ 4210050 w 4509573"/>
              <a:gd name="connsiteY3" fmla="*/ 5026227 h 5106113"/>
              <a:gd name="connsiteX4" fmla="*/ 0 w 4509573"/>
              <a:gd name="connsiteY4" fmla="*/ 5077027 h 5106113"/>
              <a:gd name="connsiteX0" fmla="*/ 0 w 4509573"/>
              <a:gd name="connsiteY0" fmla="*/ 5096858 h 5125944"/>
              <a:gd name="connsiteX1" fmla="*/ 25400 w 4509573"/>
              <a:gd name="connsiteY1" fmla="*/ 9534 h 5125944"/>
              <a:gd name="connsiteX2" fmla="*/ 3681378 w 4509573"/>
              <a:gd name="connsiteY2" fmla="*/ 1638101 h 5125944"/>
              <a:gd name="connsiteX3" fmla="*/ 4210050 w 4509573"/>
              <a:gd name="connsiteY3" fmla="*/ 5046058 h 5125944"/>
              <a:gd name="connsiteX4" fmla="*/ 0 w 4509573"/>
              <a:gd name="connsiteY4" fmla="*/ 5096858 h 5125944"/>
              <a:gd name="connsiteX0" fmla="*/ 0 w 4484991"/>
              <a:gd name="connsiteY0" fmla="*/ 5096858 h 5132162"/>
              <a:gd name="connsiteX1" fmla="*/ 25400 w 4484991"/>
              <a:gd name="connsiteY1" fmla="*/ 9534 h 5132162"/>
              <a:gd name="connsiteX2" fmla="*/ 3681378 w 4484991"/>
              <a:gd name="connsiteY2" fmla="*/ 1638101 h 5132162"/>
              <a:gd name="connsiteX3" fmla="*/ 4176678 w 4484991"/>
              <a:gd name="connsiteY3" fmla="*/ 5072756 h 5132162"/>
              <a:gd name="connsiteX4" fmla="*/ 0 w 4484991"/>
              <a:gd name="connsiteY4" fmla="*/ 5096858 h 5132162"/>
              <a:gd name="connsiteX0" fmla="*/ 0 w 4393082"/>
              <a:gd name="connsiteY0" fmla="*/ 5096858 h 5132162"/>
              <a:gd name="connsiteX1" fmla="*/ 25400 w 4393082"/>
              <a:gd name="connsiteY1" fmla="*/ 9534 h 5132162"/>
              <a:gd name="connsiteX2" fmla="*/ 3681378 w 4393082"/>
              <a:gd name="connsiteY2" fmla="*/ 1638101 h 5132162"/>
              <a:gd name="connsiteX3" fmla="*/ 4176678 w 4393082"/>
              <a:gd name="connsiteY3" fmla="*/ 5072756 h 5132162"/>
              <a:gd name="connsiteX4" fmla="*/ 0 w 4393082"/>
              <a:gd name="connsiteY4" fmla="*/ 5096858 h 5132162"/>
              <a:gd name="connsiteX0" fmla="*/ 0 w 4396213"/>
              <a:gd name="connsiteY0" fmla="*/ 5096858 h 5132162"/>
              <a:gd name="connsiteX1" fmla="*/ 25400 w 4396213"/>
              <a:gd name="connsiteY1" fmla="*/ 9534 h 5132162"/>
              <a:gd name="connsiteX2" fmla="*/ 3681378 w 4396213"/>
              <a:gd name="connsiteY2" fmla="*/ 1638101 h 5132162"/>
              <a:gd name="connsiteX3" fmla="*/ 4176678 w 4396213"/>
              <a:gd name="connsiteY3" fmla="*/ 5072756 h 5132162"/>
              <a:gd name="connsiteX4" fmla="*/ 0 w 4396213"/>
              <a:gd name="connsiteY4" fmla="*/ 5096858 h 5132162"/>
              <a:gd name="connsiteX0" fmla="*/ 0 w 4396213"/>
              <a:gd name="connsiteY0" fmla="*/ 5096619 h 5131923"/>
              <a:gd name="connsiteX1" fmla="*/ 25400 w 4396213"/>
              <a:gd name="connsiteY1" fmla="*/ 9295 h 5131923"/>
              <a:gd name="connsiteX2" fmla="*/ 3681378 w 4396213"/>
              <a:gd name="connsiteY2" fmla="*/ 1637862 h 5131923"/>
              <a:gd name="connsiteX3" fmla="*/ 4176678 w 4396213"/>
              <a:gd name="connsiteY3" fmla="*/ 5072517 h 5131923"/>
              <a:gd name="connsiteX4" fmla="*/ 0 w 4396213"/>
              <a:gd name="connsiteY4" fmla="*/ 5096619 h 5131923"/>
              <a:gd name="connsiteX0" fmla="*/ 18716 w 4370813"/>
              <a:gd name="connsiteY0" fmla="*/ 5080577 h 5120870"/>
              <a:gd name="connsiteX1" fmla="*/ 0 w 4370813"/>
              <a:gd name="connsiteY1" fmla="*/ 9295 h 5120870"/>
              <a:gd name="connsiteX2" fmla="*/ 3655978 w 4370813"/>
              <a:gd name="connsiteY2" fmla="*/ 1637862 h 5120870"/>
              <a:gd name="connsiteX3" fmla="*/ 4151278 w 4370813"/>
              <a:gd name="connsiteY3" fmla="*/ 5072517 h 5120870"/>
              <a:gd name="connsiteX4" fmla="*/ 18716 w 4370813"/>
              <a:gd name="connsiteY4" fmla="*/ 5080577 h 5120870"/>
              <a:gd name="connsiteX0" fmla="*/ 18716 w 4370813"/>
              <a:gd name="connsiteY0" fmla="*/ 5080577 h 5120870"/>
              <a:gd name="connsiteX1" fmla="*/ 0 w 4370813"/>
              <a:gd name="connsiteY1" fmla="*/ 9295 h 5120870"/>
              <a:gd name="connsiteX2" fmla="*/ 3655978 w 4370813"/>
              <a:gd name="connsiteY2" fmla="*/ 1637862 h 5120870"/>
              <a:gd name="connsiteX3" fmla="*/ 4151278 w 4370813"/>
              <a:gd name="connsiteY3" fmla="*/ 5072517 h 5120870"/>
              <a:gd name="connsiteX4" fmla="*/ 18716 w 4370813"/>
              <a:gd name="connsiteY4" fmla="*/ 5080577 h 5120870"/>
              <a:gd name="connsiteX0" fmla="*/ 18716 w 4370813"/>
              <a:gd name="connsiteY0" fmla="*/ 5080577 h 5091485"/>
              <a:gd name="connsiteX1" fmla="*/ 0 w 4370813"/>
              <a:gd name="connsiteY1" fmla="*/ 9295 h 5091485"/>
              <a:gd name="connsiteX2" fmla="*/ 3655978 w 4370813"/>
              <a:gd name="connsiteY2" fmla="*/ 1637862 h 5091485"/>
              <a:gd name="connsiteX3" fmla="*/ 4151278 w 4370813"/>
              <a:gd name="connsiteY3" fmla="*/ 5072517 h 5091485"/>
              <a:gd name="connsiteX4" fmla="*/ 18716 w 4370813"/>
              <a:gd name="connsiteY4" fmla="*/ 5080577 h 5091485"/>
              <a:gd name="connsiteX0" fmla="*/ 18716 w 4370813"/>
              <a:gd name="connsiteY0" fmla="*/ 5080577 h 5080577"/>
              <a:gd name="connsiteX1" fmla="*/ 0 w 4370813"/>
              <a:gd name="connsiteY1" fmla="*/ 9295 h 5080577"/>
              <a:gd name="connsiteX2" fmla="*/ 3655978 w 4370813"/>
              <a:gd name="connsiteY2" fmla="*/ 1637862 h 5080577"/>
              <a:gd name="connsiteX3" fmla="*/ 4151278 w 4370813"/>
              <a:gd name="connsiteY3" fmla="*/ 5072517 h 5080577"/>
              <a:gd name="connsiteX4" fmla="*/ 18716 w 4370813"/>
              <a:gd name="connsiteY4" fmla="*/ 5080577 h 5080577"/>
              <a:gd name="connsiteX0" fmla="*/ 18716 w 4363693"/>
              <a:gd name="connsiteY0" fmla="*/ 5080577 h 5080577"/>
              <a:gd name="connsiteX1" fmla="*/ 0 w 4363693"/>
              <a:gd name="connsiteY1" fmla="*/ 9295 h 5080577"/>
              <a:gd name="connsiteX2" fmla="*/ 3655978 w 4363693"/>
              <a:gd name="connsiteY2" fmla="*/ 1637862 h 5080577"/>
              <a:gd name="connsiteX3" fmla="*/ 4151278 w 4363693"/>
              <a:gd name="connsiteY3" fmla="*/ 5072517 h 5080577"/>
              <a:gd name="connsiteX4" fmla="*/ 18716 w 4363693"/>
              <a:gd name="connsiteY4" fmla="*/ 5080577 h 5080577"/>
              <a:gd name="connsiteX0" fmla="*/ 18716 w 4378259"/>
              <a:gd name="connsiteY0" fmla="*/ 5080577 h 5080577"/>
              <a:gd name="connsiteX1" fmla="*/ 0 w 4378259"/>
              <a:gd name="connsiteY1" fmla="*/ 9295 h 5080577"/>
              <a:gd name="connsiteX2" fmla="*/ 3655978 w 4378259"/>
              <a:gd name="connsiteY2" fmla="*/ 1637862 h 5080577"/>
              <a:gd name="connsiteX3" fmla="*/ 4171331 w 4378259"/>
              <a:gd name="connsiteY3" fmla="*/ 5076528 h 5080577"/>
              <a:gd name="connsiteX4" fmla="*/ 18716 w 4378259"/>
              <a:gd name="connsiteY4" fmla="*/ 5080577 h 5080577"/>
              <a:gd name="connsiteX0" fmla="*/ 18716 w 4369795"/>
              <a:gd name="connsiteY0" fmla="*/ 5080577 h 5080577"/>
              <a:gd name="connsiteX1" fmla="*/ 0 w 4369795"/>
              <a:gd name="connsiteY1" fmla="*/ 9295 h 5080577"/>
              <a:gd name="connsiteX2" fmla="*/ 3655978 w 4369795"/>
              <a:gd name="connsiteY2" fmla="*/ 1637862 h 5080577"/>
              <a:gd name="connsiteX3" fmla="*/ 4171331 w 4369795"/>
              <a:gd name="connsiteY3" fmla="*/ 5076528 h 5080577"/>
              <a:gd name="connsiteX4" fmla="*/ 18716 w 4369795"/>
              <a:gd name="connsiteY4" fmla="*/ 5080577 h 5080577"/>
              <a:gd name="connsiteX0" fmla="*/ 18716 w 4375011"/>
              <a:gd name="connsiteY0" fmla="*/ 5080749 h 5080749"/>
              <a:gd name="connsiteX1" fmla="*/ 0 w 4375011"/>
              <a:gd name="connsiteY1" fmla="*/ 9467 h 5080749"/>
              <a:gd name="connsiteX2" fmla="*/ 3675028 w 4375011"/>
              <a:gd name="connsiteY2" fmla="*/ 1618984 h 5080749"/>
              <a:gd name="connsiteX3" fmla="*/ 4171331 w 4375011"/>
              <a:gd name="connsiteY3" fmla="*/ 5076700 h 5080749"/>
              <a:gd name="connsiteX4" fmla="*/ 18716 w 4375011"/>
              <a:gd name="connsiteY4" fmla="*/ 5080749 h 5080749"/>
              <a:gd name="connsiteX0" fmla="*/ 18716 w 4367260"/>
              <a:gd name="connsiteY0" fmla="*/ 5080721 h 5080721"/>
              <a:gd name="connsiteX1" fmla="*/ 0 w 4367260"/>
              <a:gd name="connsiteY1" fmla="*/ 9439 h 5080721"/>
              <a:gd name="connsiteX2" fmla="*/ 3646453 w 4367260"/>
              <a:gd name="connsiteY2" fmla="*/ 1622131 h 5080721"/>
              <a:gd name="connsiteX3" fmla="*/ 4171331 w 4367260"/>
              <a:gd name="connsiteY3" fmla="*/ 5076672 h 5080721"/>
              <a:gd name="connsiteX4" fmla="*/ 18716 w 4367260"/>
              <a:gd name="connsiteY4" fmla="*/ 5080721 h 5080721"/>
              <a:gd name="connsiteX0" fmla="*/ 18716 w 4367260"/>
              <a:gd name="connsiteY0" fmla="*/ 5080778 h 5080778"/>
              <a:gd name="connsiteX1" fmla="*/ 0 w 4367260"/>
              <a:gd name="connsiteY1" fmla="*/ 9496 h 5080778"/>
              <a:gd name="connsiteX2" fmla="*/ 3646453 w 4367260"/>
              <a:gd name="connsiteY2" fmla="*/ 1622188 h 5080778"/>
              <a:gd name="connsiteX3" fmla="*/ 4171331 w 4367260"/>
              <a:gd name="connsiteY3" fmla="*/ 5076729 h 5080778"/>
              <a:gd name="connsiteX4" fmla="*/ 18716 w 4367260"/>
              <a:gd name="connsiteY4" fmla="*/ 5080778 h 5080778"/>
              <a:gd name="connsiteX0" fmla="*/ 18716 w 4362595"/>
              <a:gd name="connsiteY0" fmla="*/ 5080778 h 5080778"/>
              <a:gd name="connsiteX1" fmla="*/ 0 w 4362595"/>
              <a:gd name="connsiteY1" fmla="*/ 9496 h 5080778"/>
              <a:gd name="connsiteX2" fmla="*/ 3646453 w 4362595"/>
              <a:gd name="connsiteY2" fmla="*/ 1622188 h 5080778"/>
              <a:gd name="connsiteX3" fmla="*/ 4164981 w 4362595"/>
              <a:gd name="connsiteY3" fmla="*/ 5067204 h 5080778"/>
              <a:gd name="connsiteX4" fmla="*/ 18716 w 4362595"/>
              <a:gd name="connsiteY4" fmla="*/ 5080778 h 5080778"/>
              <a:gd name="connsiteX0" fmla="*/ 18716 w 4362595"/>
              <a:gd name="connsiteY0" fmla="*/ 5080985 h 5080985"/>
              <a:gd name="connsiteX1" fmla="*/ 0 w 4362595"/>
              <a:gd name="connsiteY1" fmla="*/ 9703 h 5080985"/>
              <a:gd name="connsiteX2" fmla="*/ 3646453 w 4362595"/>
              <a:gd name="connsiteY2" fmla="*/ 1622395 h 5080985"/>
              <a:gd name="connsiteX3" fmla="*/ 4164981 w 4362595"/>
              <a:gd name="connsiteY3" fmla="*/ 5067411 h 5080985"/>
              <a:gd name="connsiteX4" fmla="*/ 18716 w 4362595"/>
              <a:gd name="connsiteY4" fmla="*/ 5080985 h 5080985"/>
              <a:gd name="connsiteX0" fmla="*/ 18716 w 4362595"/>
              <a:gd name="connsiteY0" fmla="*/ 5062125 h 5062125"/>
              <a:gd name="connsiteX1" fmla="*/ 0 w 4362595"/>
              <a:gd name="connsiteY1" fmla="*/ 9893 h 5062125"/>
              <a:gd name="connsiteX2" fmla="*/ 3646453 w 4362595"/>
              <a:gd name="connsiteY2" fmla="*/ 1603535 h 5062125"/>
              <a:gd name="connsiteX3" fmla="*/ 4164981 w 4362595"/>
              <a:gd name="connsiteY3" fmla="*/ 5048551 h 5062125"/>
              <a:gd name="connsiteX4" fmla="*/ 18716 w 4362595"/>
              <a:gd name="connsiteY4" fmla="*/ 5062125 h 5062125"/>
              <a:gd name="connsiteX0" fmla="*/ 18716 w 4362595"/>
              <a:gd name="connsiteY0" fmla="*/ 5084604 h 5084604"/>
              <a:gd name="connsiteX1" fmla="*/ 0 w 4362595"/>
              <a:gd name="connsiteY1" fmla="*/ 32372 h 5084604"/>
              <a:gd name="connsiteX2" fmla="*/ 3646453 w 4362595"/>
              <a:gd name="connsiteY2" fmla="*/ 1626014 h 5084604"/>
              <a:gd name="connsiteX3" fmla="*/ 4164981 w 4362595"/>
              <a:gd name="connsiteY3" fmla="*/ 5071030 h 5084604"/>
              <a:gd name="connsiteX4" fmla="*/ 18716 w 4362595"/>
              <a:gd name="connsiteY4" fmla="*/ 5084604 h 5084604"/>
              <a:gd name="connsiteX0" fmla="*/ 18716 w 4362595"/>
              <a:gd name="connsiteY0" fmla="*/ 5085456 h 5085456"/>
              <a:gd name="connsiteX1" fmla="*/ 0 w 4362595"/>
              <a:gd name="connsiteY1" fmla="*/ 33224 h 5085456"/>
              <a:gd name="connsiteX2" fmla="*/ 3646453 w 4362595"/>
              <a:gd name="connsiteY2" fmla="*/ 1626866 h 5085456"/>
              <a:gd name="connsiteX3" fmla="*/ 4164981 w 4362595"/>
              <a:gd name="connsiteY3" fmla="*/ 5071882 h 5085456"/>
              <a:gd name="connsiteX4" fmla="*/ 18716 w 4362595"/>
              <a:gd name="connsiteY4" fmla="*/ 5085456 h 5085456"/>
              <a:gd name="connsiteX0" fmla="*/ 18716 w 4364048"/>
              <a:gd name="connsiteY0" fmla="*/ 5085456 h 5085456"/>
              <a:gd name="connsiteX1" fmla="*/ 0 w 4364048"/>
              <a:gd name="connsiteY1" fmla="*/ 33224 h 5085456"/>
              <a:gd name="connsiteX2" fmla="*/ 3646453 w 4364048"/>
              <a:gd name="connsiteY2" fmla="*/ 1626866 h 5085456"/>
              <a:gd name="connsiteX3" fmla="*/ 4164981 w 4364048"/>
              <a:gd name="connsiteY3" fmla="*/ 5071882 h 5085456"/>
              <a:gd name="connsiteX4" fmla="*/ 18716 w 4364048"/>
              <a:gd name="connsiteY4" fmla="*/ 5085456 h 5085456"/>
              <a:gd name="connsiteX0" fmla="*/ 18716 w 4352764"/>
              <a:gd name="connsiteY0" fmla="*/ 5085456 h 5085456"/>
              <a:gd name="connsiteX1" fmla="*/ 0 w 4352764"/>
              <a:gd name="connsiteY1" fmla="*/ 33224 h 5085456"/>
              <a:gd name="connsiteX2" fmla="*/ 3646453 w 4352764"/>
              <a:gd name="connsiteY2" fmla="*/ 1626866 h 5085456"/>
              <a:gd name="connsiteX3" fmla="*/ 4164981 w 4352764"/>
              <a:gd name="connsiteY3" fmla="*/ 5071882 h 5085456"/>
              <a:gd name="connsiteX4" fmla="*/ 18716 w 4352764"/>
              <a:gd name="connsiteY4" fmla="*/ 5085456 h 5085456"/>
              <a:gd name="connsiteX0" fmla="*/ 18716 w 4362638"/>
              <a:gd name="connsiteY0" fmla="*/ 5085456 h 5085456"/>
              <a:gd name="connsiteX1" fmla="*/ 0 w 4362638"/>
              <a:gd name="connsiteY1" fmla="*/ 33224 h 5085456"/>
              <a:gd name="connsiteX2" fmla="*/ 3646453 w 4362638"/>
              <a:gd name="connsiteY2" fmla="*/ 1626866 h 5085456"/>
              <a:gd name="connsiteX3" fmla="*/ 4164981 w 4362638"/>
              <a:gd name="connsiteY3" fmla="*/ 5071882 h 5085456"/>
              <a:gd name="connsiteX4" fmla="*/ 18716 w 4362638"/>
              <a:gd name="connsiteY4" fmla="*/ 5085456 h 5085456"/>
              <a:gd name="connsiteX0" fmla="*/ 26090 w 4370012"/>
              <a:gd name="connsiteY0" fmla="*/ 5605927 h 5605927"/>
              <a:gd name="connsiteX1" fmla="*/ 0 w 4370012"/>
              <a:gd name="connsiteY1" fmla="*/ 22753 h 5605927"/>
              <a:gd name="connsiteX2" fmla="*/ 3653827 w 4370012"/>
              <a:gd name="connsiteY2" fmla="*/ 2147337 h 5605927"/>
              <a:gd name="connsiteX3" fmla="*/ 4172355 w 4370012"/>
              <a:gd name="connsiteY3" fmla="*/ 5592353 h 5605927"/>
              <a:gd name="connsiteX4" fmla="*/ 26090 w 4370012"/>
              <a:gd name="connsiteY4" fmla="*/ 5605927 h 5605927"/>
              <a:gd name="connsiteX0" fmla="*/ 26090 w 4953643"/>
              <a:gd name="connsiteY0" fmla="*/ 5605927 h 5605927"/>
              <a:gd name="connsiteX1" fmla="*/ 0 w 4953643"/>
              <a:gd name="connsiteY1" fmla="*/ 22753 h 5605927"/>
              <a:gd name="connsiteX2" fmla="*/ 3653827 w 4953643"/>
              <a:gd name="connsiteY2" fmla="*/ 2147337 h 5605927"/>
              <a:gd name="connsiteX3" fmla="*/ 4858155 w 4953643"/>
              <a:gd name="connsiteY3" fmla="*/ 5592353 h 5605927"/>
              <a:gd name="connsiteX4" fmla="*/ 26090 w 4953643"/>
              <a:gd name="connsiteY4" fmla="*/ 5605927 h 5605927"/>
              <a:gd name="connsiteX0" fmla="*/ 26090 w 4953643"/>
              <a:gd name="connsiteY0" fmla="*/ 5583174 h 5583174"/>
              <a:gd name="connsiteX1" fmla="*/ 0 w 4953643"/>
              <a:gd name="connsiteY1" fmla="*/ 0 h 5583174"/>
              <a:gd name="connsiteX2" fmla="*/ 3653827 w 4953643"/>
              <a:gd name="connsiteY2" fmla="*/ 2124584 h 5583174"/>
              <a:gd name="connsiteX3" fmla="*/ 4858155 w 4953643"/>
              <a:gd name="connsiteY3" fmla="*/ 5569600 h 5583174"/>
              <a:gd name="connsiteX4" fmla="*/ 26090 w 4953643"/>
              <a:gd name="connsiteY4" fmla="*/ 5583174 h 5583174"/>
              <a:gd name="connsiteX0" fmla="*/ 26090 w 5280122"/>
              <a:gd name="connsiteY0" fmla="*/ 5583174 h 5583174"/>
              <a:gd name="connsiteX1" fmla="*/ 0 w 5280122"/>
              <a:gd name="connsiteY1" fmla="*/ 0 h 5583174"/>
              <a:gd name="connsiteX2" fmla="*/ 4855821 w 5280122"/>
              <a:gd name="connsiteY2" fmla="*/ 3547804 h 5583174"/>
              <a:gd name="connsiteX3" fmla="*/ 4858155 w 5280122"/>
              <a:gd name="connsiteY3" fmla="*/ 5569600 h 5583174"/>
              <a:gd name="connsiteX4" fmla="*/ 26090 w 5280122"/>
              <a:gd name="connsiteY4" fmla="*/ 5583174 h 5583174"/>
              <a:gd name="connsiteX0" fmla="*/ 26090 w 5280122"/>
              <a:gd name="connsiteY0" fmla="*/ 5583174 h 5583174"/>
              <a:gd name="connsiteX1" fmla="*/ 0 w 5280122"/>
              <a:gd name="connsiteY1" fmla="*/ 0 h 5583174"/>
              <a:gd name="connsiteX2" fmla="*/ 4855821 w 5280122"/>
              <a:gd name="connsiteY2" fmla="*/ 3547804 h 5583174"/>
              <a:gd name="connsiteX3" fmla="*/ 4858155 w 5280122"/>
              <a:gd name="connsiteY3" fmla="*/ 5569600 h 5583174"/>
              <a:gd name="connsiteX4" fmla="*/ 26090 w 5280122"/>
              <a:gd name="connsiteY4" fmla="*/ 5583174 h 5583174"/>
              <a:gd name="connsiteX0" fmla="*/ 26090 w 5177922"/>
              <a:gd name="connsiteY0" fmla="*/ 5583174 h 5583174"/>
              <a:gd name="connsiteX1" fmla="*/ 0 w 5177922"/>
              <a:gd name="connsiteY1" fmla="*/ 0 h 5583174"/>
              <a:gd name="connsiteX2" fmla="*/ 4855821 w 5177922"/>
              <a:gd name="connsiteY2" fmla="*/ 3547804 h 5583174"/>
              <a:gd name="connsiteX3" fmla="*/ 4858155 w 5177922"/>
              <a:gd name="connsiteY3" fmla="*/ 5569600 h 5583174"/>
              <a:gd name="connsiteX4" fmla="*/ 26090 w 5177922"/>
              <a:gd name="connsiteY4" fmla="*/ 5583174 h 5583174"/>
              <a:gd name="connsiteX0" fmla="*/ 26090 w 4867833"/>
              <a:gd name="connsiteY0" fmla="*/ 5583174 h 5583174"/>
              <a:gd name="connsiteX1" fmla="*/ 0 w 4867833"/>
              <a:gd name="connsiteY1" fmla="*/ 0 h 5583174"/>
              <a:gd name="connsiteX2" fmla="*/ 4855821 w 4867833"/>
              <a:gd name="connsiteY2" fmla="*/ 3547804 h 5583174"/>
              <a:gd name="connsiteX3" fmla="*/ 4858155 w 4867833"/>
              <a:gd name="connsiteY3" fmla="*/ 5569600 h 5583174"/>
              <a:gd name="connsiteX4" fmla="*/ 26090 w 4867833"/>
              <a:gd name="connsiteY4" fmla="*/ 5583174 h 5583174"/>
              <a:gd name="connsiteX0" fmla="*/ 26090 w 4866341"/>
              <a:gd name="connsiteY0" fmla="*/ 5583174 h 5583174"/>
              <a:gd name="connsiteX1" fmla="*/ 0 w 4866341"/>
              <a:gd name="connsiteY1" fmla="*/ 0 h 5583174"/>
              <a:gd name="connsiteX2" fmla="*/ 4852520 w 4866341"/>
              <a:gd name="connsiteY2" fmla="*/ 3554406 h 5583174"/>
              <a:gd name="connsiteX3" fmla="*/ 4858155 w 4866341"/>
              <a:gd name="connsiteY3" fmla="*/ 5569600 h 5583174"/>
              <a:gd name="connsiteX4" fmla="*/ 26090 w 4866341"/>
              <a:gd name="connsiteY4" fmla="*/ 5583174 h 5583174"/>
              <a:gd name="connsiteX0" fmla="*/ 26090 w 4866341"/>
              <a:gd name="connsiteY0" fmla="*/ 5583174 h 5583174"/>
              <a:gd name="connsiteX1" fmla="*/ 0 w 4866341"/>
              <a:gd name="connsiteY1" fmla="*/ 0 h 5583174"/>
              <a:gd name="connsiteX2" fmla="*/ 4852520 w 4866341"/>
              <a:gd name="connsiteY2" fmla="*/ 3554406 h 5583174"/>
              <a:gd name="connsiteX3" fmla="*/ 4858155 w 4866341"/>
              <a:gd name="connsiteY3" fmla="*/ 5569600 h 5583174"/>
              <a:gd name="connsiteX4" fmla="*/ 26090 w 4866341"/>
              <a:gd name="connsiteY4" fmla="*/ 5583174 h 5583174"/>
              <a:gd name="connsiteX0" fmla="*/ 26090 w 4867771"/>
              <a:gd name="connsiteY0" fmla="*/ 5583174 h 5583174"/>
              <a:gd name="connsiteX1" fmla="*/ 0 w 4867771"/>
              <a:gd name="connsiteY1" fmla="*/ 0 h 5583174"/>
              <a:gd name="connsiteX2" fmla="*/ 4855695 w 4867771"/>
              <a:gd name="connsiteY2" fmla="*/ 3560756 h 5583174"/>
              <a:gd name="connsiteX3" fmla="*/ 4858155 w 4867771"/>
              <a:gd name="connsiteY3" fmla="*/ 5569600 h 5583174"/>
              <a:gd name="connsiteX4" fmla="*/ 26090 w 4867771"/>
              <a:gd name="connsiteY4" fmla="*/ 5583174 h 5583174"/>
              <a:gd name="connsiteX0" fmla="*/ 16565 w 4858246"/>
              <a:gd name="connsiteY0" fmla="*/ 5579999 h 5579999"/>
              <a:gd name="connsiteX1" fmla="*/ 0 w 4858246"/>
              <a:gd name="connsiteY1" fmla="*/ 0 h 5579999"/>
              <a:gd name="connsiteX2" fmla="*/ 4846170 w 4858246"/>
              <a:gd name="connsiteY2" fmla="*/ 3557581 h 5579999"/>
              <a:gd name="connsiteX3" fmla="*/ 4848630 w 4858246"/>
              <a:gd name="connsiteY3" fmla="*/ 5566425 h 5579999"/>
              <a:gd name="connsiteX4" fmla="*/ 16565 w 4858246"/>
              <a:gd name="connsiteY4" fmla="*/ 5579999 h 5579999"/>
              <a:gd name="connsiteX0" fmla="*/ 16565 w 4858246"/>
              <a:gd name="connsiteY0" fmla="*/ 5579999 h 5579999"/>
              <a:gd name="connsiteX1" fmla="*/ 0 w 4858246"/>
              <a:gd name="connsiteY1" fmla="*/ 0 h 5579999"/>
              <a:gd name="connsiteX2" fmla="*/ 4846170 w 4858246"/>
              <a:gd name="connsiteY2" fmla="*/ 3557581 h 5579999"/>
              <a:gd name="connsiteX3" fmla="*/ 4848630 w 4858246"/>
              <a:gd name="connsiteY3" fmla="*/ 5566425 h 5579999"/>
              <a:gd name="connsiteX4" fmla="*/ 16565 w 4858246"/>
              <a:gd name="connsiteY4" fmla="*/ 5579999 h 5579999"/>
              <a:gd name="connsiteX0" fmla="*/ 1986 w 4862717"/>
              <a:gd name="connsiteY0" fmla="*/ 5560949 h 5566425"/>
              <a:gd name="connsiteX1" fmla="*/ 4471 w 4862717"/>
              <a:gd name="connsiteY1" fmla="*/ 0 h 5566425"/>
              <a:gd name="connsiteX2" fmla="*/ 4850641 w 4862717"/>
              <a:gd name="connsiteY2" fmla="*/ 3557581 h 5566425"/>
              <a:gd name="connsiteX3" fmla="*/ 4853101 w 4862717"/>
              <a:gd name="connsiteY3" fmla="*/ 5566425 h 5566425"/>
              <a:gd name="connsiteX4" fmla="*/ 1986 w 4862717"/>
              <a:gd name="connsiteY4" fmla="*/ 5560949 h 55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717" h="5566425">
                <a:moveTo>
                  <a:pt x="1986" y="5560949"/>
                </a:moveTo>
                <a:cubicBezTo>
                  <a:pt x="-3640" y="4158045"/>
                  <a:pt x="4471" y="1007533"/>
                  <a:pt x="4471" y="0"/>
                </a:cubicBezTo>
                <a:cubicBezTo>
                  <a:pt x="2625688" y="786555"/>
                  <a:pt x="4213199" y="2661462"/>
                  <a:pt x="4850641" y="3557581"/>
                </a:cubicBezTo>
                <a:cubicBezTo>
                  <a:pt x="4867234" y="4459709"/>
                  <a:pt x="4865428" y="4738163"/>
                  <a:pt x="4853101" y="5566425"/>
                </a:cubicBezTo>
                <a:lnTo>
                  <a:pt x="1986" y="5560949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848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py + Imag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D8CEA5-D46A-F74D-BF2B-45A9234711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0599" y="0"/>
            <a:ext cx="4851401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75A07-2EF1-D748-81D1-6D042B150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EFDAA-1C85-8748-AD60-0AFD8169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E2163A-173E-1B4A-A21D-11BFC85AA6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3C9025-831F-424F-949E-F52CB236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876EBA7-AFB7-8C47-BEC3-25405BBE44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8279" y="1300056"/>
            <a:ext cx="4862717" cy="5566425"/>
          </a:xfrm>
          <a:custGeom>
            <a:avLst/>
            <a:gdLst>
              <a:gd name="connsiteX0" fmla="*/ 0 w 6108700"/>
              <a:gd name="connsiteY0" fmla="*/ 3289300 h 6578600"/>
              <a:gd name="connsiteX1" fmla="*/ 3054350 w 6108700"/>
              <a:gd name="connsiteY1" fmla="*/ 0 h 6578600"/>
              <a:gd name="connsiteX2" fmla="*/ 6108700 w 6108700"/>
              <a:gd name="connsiteY2" fmla="*/ 3289300 h 6578600"/>
              <a:gd name="connsiteX3" fmla="*/ 3054350 w 6108700"/>
              <a:gd name="connsiteY3" fmla="*/ 6578600 h 6578600"/>
              <a:gd name="connsiteX4" fmla="*/ 0 w 6108700"/>
              <a:gd name="connsiteY4" fmla="*/ 3289300 h 6578600"/>
              <a:gd name="connsiteX0" fmla="*/ 17261 w 6125961"/>
              <a:gd name="connsiteY0" fmla="*/ 3302000 h 6591300"/>
              <a:gd name="connsiteX1" fmla="*/ 2246111 w 6125961"/>
              <a:gd name="connsiteY1" fmla="*/ 0 h 6591300"/>
              <a:gd name="connsiteX2" fmla="*/ 6125961 w 6125961"/>
              <a:gd name="connsiteY2" fmla="*/ 3302000 h 6591300"/>
              <a:gd name="connsiteX3" fmla="*/ 3071611 w 6125961"/>
              <a:gd name="connsiteY3" fmla="*/ 6591300 h 6591300"/>
              <a:gd name="connsiteX4" fmla="*/ 17261 w 6125961"/>
              <a:gd name="connsiteY4" fmla="*/ 3302000 h 6591300"/>
              <a:gd name="connsiteX0" fmla="*/ 10279 w 6588879"/>
              <a:gd name="connsiteY0" fmla="*/ 3303863 h 6596907"/>
              <a:gd name="connsiteX1" fmla="*/ 2239129 w 6588879"/>
              <a:gd name="connsiteY1" fmla="*/ 1863 h 6596907"/>
              <a:gd name="connsiteX2" fmla="*/ 6588879 w 6588879"/>
              <a:gd name="connsiteY2" fmla="*/ 3761063 h 6596907"/>
              <a:gd name="connsiteX3" fmla="*/ 3064629 w 6588879"/>
              <a:gd name="connsiteY3" fmla="*/ 6593163 h 6596907"/>
              <a:gd name="connsiteX4" fmla="*/ 10279 w 6588879"/>
              <a:gd name="connsiteY4" fmla="*/ 3303863 h 6596907"/>
              <a:gd name="connsiteX0" fmla="*/ 10279 w 6588879"/>
              <a:gd name="connsiteY0" fmla="*/ 3303863 h 6596907"/>
              <a:gd name="connsiteX1" fmla="*/ 2239129 w 6588879"/>
              <a:gd name="connsiteY1" fmla="*/ 1863 h 6596907"/>
              <a:gd name="connsiteX2" fmla="*/ 6588879 w 6588879"/>
              <a:gd name="connsiteY2" fmla="*/ 3761063 h 6596907"/>
              <a:gd name="connsiteX3" fmla="*/ 3064629 w 6588879"/>
              <a:gd name="connsiteY3" fmla="*/ 6593163 h 6596907"/>
              <a:gd name="connsiteX4" fmla="*/ 10279 w 6588879"/>
              <a:gd name="connsiteY4" fmla="*/ 3303863 h 6596907"/>
              <a:gd name="connsiteX0" fmla="*/ 10279 w 6588879"/>
              <a:gd name="connsiteY0" fmla="*/ 3340106 h 6633150"/>
              <a:gd name="connsiteX1" fmla="*/ 2239129 w 6588879"/>
              <a:gd name="connsiteY1" fmla="*/ 38106 h 6633150"/>
              <a:gd name="connsiteX2" fmla="*/ 6588879 w 6588879"/>
              <a:gd name="connsiteY2" fmla="*/ 3797306 h 6633150"/>
              <a:gd name="connsiteX3" fmla="*/ 3064629 w 6588879"/>
              <a:gd name="connsiteY3" fmla="*/ 6629406 h 6633150"/>
              <a:gd name="connsiteX4" fmla="*/ 10279 w 6588879"/>
              <a:gd name="connsiteY4" fmla="*/ 3340106 h 6633150"/>
              <a:gd name="connsiteX0" fmla="*/ 10293 w 6601593"/>
              <a:gd name="connsiteY0" fmla="*/ 3304287 h 6598347"/>
              <a:gd name="connsiteX1" fmla="*/ 2239143 w 6601593"/>
              <a:gd name="connsiteY1" fmla="*/ 2287 h 6598347"/>
              <a:gd name="connsiteX2" fmla="*/ 6601593 w 6601593"/>
              <a:gd name="connsiteY2" fmla="*/ 3812287 h 6598347"/>
              <a:gd name="connsiteX3" fmla="*/ 3064643 w 6601593"/>
              <a:gd name="connsiteY3" fmla="*/ 6593587 h 6598347"/>
              <a:gd name="connsiteX4" fmla="*/ 10293 w 6601593"/>
              <a:gd name="connsiteY4" fmla="*/ 3304287 h 6598347"/>
              <a:gd name="connsiteX0" fmla="*/ 1048072 w 4585022"/>
              <a:gd name="connsiteY0" fmla="*/ 6591300 h 6733058"/>
              <a:gd name="connsiteX1" fmla="*/ 222572 w 4585022"/>
              <a:gd name="connsiteY1" fmla="*/ 0 h 6733058"/>
              <a:gd name="connsiteX2" fmla="*/ 4585022 w 4585022"/>
              <a:gd name="connsiteY2" fmla="*/ 3810000 h 6733058"/>
              <a:gd name="connsiteX3" fmla="*/ 1048072 w 4585022"/>
              <a:gd name="connsiteY3" fmla="*/ 6591300 h 6733058"/>
              <a:gd name="connsiteX0" fmla="*/ 534333 w 4922183"/>
              <a:gd name="connsiteY0" fmla="*/ 5038874 h 5419314"/>
              <a:gd name="connsiteX1" fmla="*/ 559733 w 4922183"/>
              <a:gd name="connsiteY1" fmla="*/ 35074 h 5419314"/>
              <a:gd name="connsiteX2" fmla="*/ 4922183 w 4922183"/>
              <a:gd name="connsiteY2" fmla="*/ 3845074 h 5419314"/>
              <a:gd name="connsiteX3" fmla="*/ 534333 w 4922183"/>
              <a:gd name="connsiteY3" fmla="*/ 5038874 h 5419314"/>
              <a:gd name="connsiteX0" fmla="*/ 512115 w 4722165"/>
              <a:gd name="connsiteY0" fmla="*/ 5003801 h 6038486"/>
              <a:gd name="connsiteX1" fmla="*/ 537515 w 4722165"/>
              <a:gd name="connsiteY1" fmla="*/ 1 h 6038486"/>
              <a:gd name="connsiteX2" fmla="*/ 4722165 w 4722165"/>
              <a:gd name="connsiteY2" fmla="*/ 5016501 h 6038486"/>
              <a:gd name="connsiteX3" fmla="*/ 512115 w 4722165"/>
              <a:gd name="connsiteY3" fmla="*/ 5003801 h 6038486"/>
              <a:gd name="connsiteX0" fmla="*/ 512115 w 4722165"/>
              <a:gd name="connsiteY0" fmla="*/ 5003801 h 5387583"/>
              <a:gd name="connsiteX1" fmla="*/ 537515 w 4722165"/>
              <a:gd name="connsiteY1" fmla="*/ 1 h 5387583"/>
              <a:gd name="connsiteX2" fmla="*/ 4722165 w 4722165"/>
              <a:gd name="connsiteY2" fmla="*/ 5016501 h 5387583"/>
              <a:gd name="connsiteX3" fmla="*/ 512115 w 4722165"/>
              <a:gd name="connsiteY3" fmla="*/ 5003801 h 5387583"/>
              <a:gd name="connsiteX0" fmla="*/ 512115 w 4902855"/>
              <a:gd name="connsiteY0" fmla="*/ 5003801 h 5387583"/>
              <a:gd name="connsiteX1" fmla="*/ 537515 w 4902855"/>
              <a:gd name="connsiteY1" fmla="*/ 1 h 5387583"/>
              <a:gd name="connsiteX2" fmla="*/ 4722165 w 4902855"/>
              <a:gd name="connsiteY2" fmla="*/ 5016501 h 5387583"/>
              <a:gd name="connsiteX3" fmla="*/ 512115 w 4902855"/>
              <a:gd name="connsiteY3" fmla="*/ 5003801 h 5387583"/>
              <a:gd name="connsiteX0" fmla="*/ 512115 w 4911285"/>
              <a:gd name="connsiteY0" fmla="*/ 5077444 h 5461226"/>
              <a:gd name="connsiteX1" fmla="*/ 537515 w 4911285"/>
              <a:gd name="connsiteY1" fmla="*/ 73644 h 5461226"/>
              <a:gd name="connsiteX2" fmla="*/ 4722165 w 4911285"/>
              <a:gd name="connsiteY2" fmla="*/ 5090144 h 5461226"/>
              <a:gd name="connsiteX3" fmla="*/ 512115 w 4911285"/>
              <a:gd name="connsiteY3" fmla="*/ 5077444 h 5461226"/>
              <a:gd name="connsiteX0" fmla="*/ 287168 w 4686338"/>
              <a:gd name="connsiteY0" fmla="*/ 5077444 h 5461226"/>
              <a:gd name="connsiteX1" fmla="*/ 312568 w 4686338"/>
              <a:gd name="connsiteY1" fmla="*/ 73644 h 5461226"/>
              <a:gd name="connsiteX2" fmla="*/ 4497218 w 4686338"/>
              <a:gd name="connsiteY2" fmla="*/ 5090144 h 5461226"/>
              <a:gd name="connsiteX3" fmla="*/ 287168 w 4686338"/>
              <a:gd name="connsiteY3" fmla="*/ 5077444 h 5461226"/>
              <a:gd name="connsiteX0" fmla="*/ 0 w 4399170"/>
              <a:gd name="connsiteY0" fmla="*/ 5077444 h 5461226"/>
              <a:gd name="connsiteX1" fmla="*/ 25400 w 4399170"/>
              <a:gd name="connsiteY1" fmla="*/ 73644 h 5461226"/>
              <a:gd name="connsiteX2" fmla="*/ 4210050 w 4399170"/>
              <a:gd name="connsiteY2" fmla="*/ 5090144 h 5461226"/>
              <a:gd name="connsiteX3" fmla="*/ 0 w 4399170"/>
              <a:gd name="connsiteY3" fmla="*/ 5077444 h 5461226"/>
              <a:gd name="connsiteX0" fmla="*/ 0 w 4399170"/>
              <a:gd name="connsiteY0" fmla="*/ 5077444 h 5126144"/>
              <a:gd name="connsiteX1" fmla="*/ 25400 w 4399170"/>
              <a:gd name="connsiteY1" fmla="*/ 73644 h 5126144"/>
              <a:gd name="connsiteX2" fmla="*/ 4210050 w 4399170"/>
              <a:gd name="connsiteY2" fmla="*/ 5090144 h 5126144"/>
              <a:gd name="connsiteX3" fmla="*/ 0 w 4399170"/>
              <a:gd name="connsiteY3" fmla="*/ 5077444 h 5126144"/>
              <a:gd name="connsiteX0" fmla="*/ 0 w 4399170"/>
              <a:gd name="connsiteY0" fmla="*/ 5140944 h 5170030"/>
              <a:gd name="connsiteX1" fmla="*/ 25400 w 4399170"/>
              <a:gd name="connsiteY1" fmla="*/ 73644 h 5170030"/>
              <a:gd name="connsiteX2" fmla="*/ 4210050 w 4399170"/>
              <a:gd name="connsiteY2" fmla="*/ 5090144 h 5170030"/>
              <a:gd name="connsiteX3" fmla="*/ 0 w 4399170"/>
              <a:gd name="connsiteY3" fmla="*/ 5140944 h 5170030"/>
              <a:gd name="connsiteX0" fmla="*/ 0 w 4420094"/>
              <a:gd name="connsiteY0" fmla="*/ 5097628 h 5126714"/>
              <a:gd name="connsiteX1" fmla="*/ 25400 w 4420094"/>
              <a:gd name="connsiteY1" fmla="*/ 30328 h 5126714"/>
              <a:gd name="connsiteX2" fmla="*/ 4210050 w 4420094"/>
              <a:gd name="connsiteY2" fmla="*/ 5046828 h 5126714"/>
              <a:gd name="connsiteX3" fmla="*/ 0 w 4420094"/>
              <a:gd name="connsiteY3" fmla="*/ 5097628 h 5126714"/>
              <a:gd name="connsiteX0" fmla="*/ 0 w 4543263"/>
              <a:gd name="connsiteY0" fmla="*/ 5214567 h 5243653"/>
              <a:gd name="connsiteX1" fmla="*/ 25400 w 4543263"/>
              <a:gd name="connsiteY1" fmla="*/ 147267 h 5243653"/>
              <a:gd name="connsiteX2" fmla="*/ 3801518 w 4543263"/>
              <a:gd name="connsiteY2" fmla="*/ 1695740 h 5243653"/>
              <a:gd name="connsiteX3" fmla="*/ 4210050 w 4543263"/>
              <a:gd name="connsiteY3" fmla="*/ 5163767 h 5243653"/>
              <a:gd name="connsiteX4" fmla="*/ 0 w 4543263"/>
              <a:gd name="connsiteY4" fmla="*/ 5214567 h 5243653"/>
              <a:gd name="connsiteX0" fmla="*/ 0 w 4509573"/>
              <a:gd name="connsiteY0" fmla="*/ 5209867 h 5238953"/>
              <a:gd name="connsiteX1" fmla="*/ 25400 w 4509573"/>
              <a:gd name="connsiteY1" fmla="*/ 142567 h 5238953"/>
              <a:gd name="connsiteX2" fmla="*/ 3681378 w 4509573"/>
              <a:gd name="connsiteY2" fmla="*/ 1751110 h 5238953"/>
              <a:gd name="connsiteX3" fmla="*/ 4210050 w 4509573"/>
              <a:gd name="connsiteY3" fmla="*/ 5159067 h 5238953"/>
              <a:gd name="connsiteX4" fmla="*/ 0 w 4509573"/>
              <a:gd name="connsiteY4" fmla="*/ 5209867 h 5238953"/>
              <a:gd name="connsiteX0" fmla="*/ 0 w 4509573"/>
              <a:gd name="connsiteY0" fmla="*/ 5077027 h 5106113"/>
              <a:gd name="connsiteX1" fmla="*/ 25400 w 4509573"/>
              <a:gd name="connsiteY1" fmla="*/ 9727 h 5106113"/>
              <a:gd name="connsiteX2" fmla="*/ 3681378 w 4509573"/>
              <a:gd name="connsiteY2" fmla="*/ 1618270 h 5106113"/>
              <a:gd name="connsiteX3" fmla="*/ 4210050 w 4509573"/>
              <a:gd name="connsiteY3" fmla="*/ 5026227 h 5106113"/>
              <a:gd name="connsiteX4" fmla="*/ 0 w 4509573"/>
              <a:gd name="connsiteY4" fmla="*/ 5077027 h 5106113"/>
              <a:gd name="connsiteX0" fmla="*/ 0 w 4509573"/>
              <a:gd name="connsiteY0" fmla="*/ 5096858 h 5125944"/>
              <a:gd name="connsiteX1" fmla="*/ 25400 w 4509573"/>
              <a:gd name="connsiteY1" fmla="*/ 9534 h 5125944"/>
              <a:gd name="connsiteX2" fmla="*/ 3681378 w 4509573"/>
              <a:gd name="connsiteY2" fmla="*/ 1638101 h 5125944"/>
              <a:gd name="connsiteX3" fmla="*/ 4210050 w 4509573"/>
              <a:gd name="connsiteY3" fmla="*/ 5046058 h 5125944"/>
              <a:gd name="connsiteX4" fmla="*/ 0 w 4509573"/>
              <a:gd name="connsiteY4" fmla="*/ 5096858 h 5125944"/>
              <a:gd name="connsiteX0" fmla="*/ 0 w 4484991"/>
              <a:gd name="connsiteY0" fmla="*/ 5096858 h 5132162"/>
              <a:gd name="connsiteX1" fmla="*/ 25400 w 4484991"/>
              <a:gd name="connsiteY1" fmla="*/ 9534 h 5132162"/>
              <a:gd name="connsiteX2" fmla="*/ 3681378 w 4484991"/>
              <a:gd name="connsiteY2" fmla="*/ 1638101 h 5132162"/>
              <a:gd name="connsiteX3" fmla="*/ 4176678 w 4484991"/>
              <a:gd name="connsiteY3" fmla="*/ 5072756 h 5132162"/>
              <a:gd name="connsiteX4" fmla="*/ 0 w 4484991"/>
              <a:gd name="connsiteY4" fmla="*/ 5096858 h 5132162"/>
              <a:gd name="connsiteX0" fmla="*/ 0 w 4393082"/>
              <a:gd name="connsiteY0" fmla="*/ 5096858 h 5132162"/>
              <a:gd name="connsiteX1" fmla="*/ 25400 w 4393082"/>
              <a:gd name="connsiteY1" fmla="*/ 9534 h 5132162"/>
              <a:gd name="connsiteX2" fmla="*/ 3681378 w 4393082"/>
              <a:gd name="connsiteY2" fmla="*/ 1638101 h 5132162"/>
              <a:gd name="connsiteX3" fmla="*/ 4176678 w 4393082"/>
              <a:gd name="connsiteY3" fmla="*/ 5072756 h 5132162"/>
              <a:gd name="connsiteX4" fmla="*/ 0 w 4393082"/>
              <a:gd name="connsiteY4" fmla="*/ 5096858 h 5132162"/>
              <a:gd name="connsiteX0" fmla="*/ 0 w 4396213"/>
              <a:gd name="connsiteY0" fmla="*/ 5096858 h 5132162"/>
              <a:gd name="connsiteX1" fmla="*/ 25400 w 4396213"/>
              <a:gd name="connsiteY1" fmla="*/ 9534 h 5132162"/>
              <a:gd name="connsiteX2" fmla="*/ 3681378 w 4396213"/>
              <a:gd name="connsiteY2" fmla="*/ 1638101 h 5132162"/>
              <a:gd name="connsiteX3" fmla="*/ 4176678 w 4396213"/>
              <a:gd name="connsiteY3" fmla="*/ 5072756 h 5132162"/>
              <a:gd name="connsiteX4" fmla="*/ 0 w 4396213"/>
              <a:gd name="connsiteY4" fmla="*/ 5096858 h 5132162"/>
              <a:gd name="connsiteX0" fmla="*/ 0 w 4396213"/>
              <a:gd name="connsiteY0" fmla="*/ 5096619 h 5131923"/>
              <a:gd name="connsiteX1" fmla="*/ 25400 w 4396213"/>
              <a:gd name="connsiteY1" fmla="*/ 9295 h 5131923"/>
              <a:gd name="connsiteX2" fmla="*/ 3681378 w 4396213"/>
              <a:gd name="connsiteY2" fmla="*/ 1637862 h 5131923"/>
              <a:gd name="connsiteX3" fmla="*/ 4176678 w 4396213"/>
              <a:gd name="connsiteY3" fmla="*/ 5072517 h 5131923"/>
              <a:gd name="connsiteX4" fmla="*/ 0 w 4396213"/>
              <a:gd name="connsiteY4" fmla="*/ 5096619 h 5131923"/>
              <a:gd name="connsiteX0" fmla="*/ 18716 w 4370813"/>
              <a:gd name="connsiteY0" fmla="*/ 5080577 h 5120870"/>
              <a:gd name="connsiteX1" fmla="*/ 0 w 4370813"/>
              <a:gd name="connsiteY1" fmla="*/ 9295 h 5120870"/>
              <a:gd name="connsiteX2" fmla="*/ 3655978 w 4370813"/>
              <a:gd name="connsiteY2" fmla="*/ 1637862 h 5120870"/>
              <a:gd name="connsiteX3" fmla="*/ 4151278 w 4370813"/>
              <a:gd name="connsiteY3" fmla="*/ 5072517 h 5120870"/>
              <a:gd name="connsiteX4" fmla="*/ 18716 w 4370813"/>
              <a:gd name="connsiteY4" fmla="*/ 5080577 h 5120870"/>
              <a:gd name="connsiteX0" fmla="*/ 18716 w 4370813"/>
              <a:gd name="connsiteY0" fmla="*/ 5080577 h 5120870"/>
              <a:gd name="connsiteX1" fmla="*/ 0 w 4370813"/>
              <a:gd name="connsiteY1" fmla="*/ 9295 h 5120870"/>
              <a:gd name="connsiteX2" fmla="*/ 3655978 w 4370813"/>
              <a:gd name="connsiteY2" fmla="*/ 1637862 h 5120870"/>
              <a:gd name="connsiteX3" fmla="*/ 4151278 w 4370813"/>
              <a:gd name="connsiteY3" fmla="*/ 5072517 h 5120870"/>
              <a:gd name="connsiteX4" fmla="*/ 18716 w 4370813"/>
              <a:gd name="connsiteY4" fmla="*/ 5080577 h 5120870"/>
              <a:gd name="connsiteX0" fmla="*/ 18716 w 4370813"/>
              <a:gd name="connsiteY0" fmla="*/ 5080577 h 5091485"/>
              <a:gd name="connsiteX1" fmla="*/ 0 w 4370813"/>
              <a:gd name="connsiteY1" fmla="*/ 9295 h 5091485"/>
              <a:gd name="connsiteX2" fmla="*/ 3655978 w 4370813"/>
              <a:gd name="connsiteY2" fmla="*/ 1637862 h 5091485"/>
              <a:gd name="connsiteX3" fmla="*/ 4151278 w 4370813"/>
              <a:gd name="connsiteY3" fmla="*/ 5072517 h 5091485"/>
              <a:gd name="connsiteX4" fmla="*/ 18716 w 4370813"/>
              <a:gd name="connsiteY4" fmla="*/ 5080577 h 5091485"/>
              <a:gd name="connsiteX0" fmla="*/ 18716 w 4370813"/>
              <a:gd name="connsiteY0" fmla="*/ 5080577 h 5080577"/>
              <a:gd name="connsiteX1" fmla="*/ 0 w 4370813"/>
              <a:gd name="connsiteY1" fmla="*/ 9295 h 5080577"/>
              <a:gd name="connsiteX2" fmla="*/ 3655978 w 4370813"/>
              <a:gd name="connsiteY2" fmla="*/ 1637862 h 5080577"/>
              <a:gd name="connsiteX3" fmla="*/ 4151278 w 4370813"/>
              <a:gd name="connsiteY3" fmla="*/ 5072517 h 5080577"/>
              <a:gd name="connsiteX4" fmla="*/ 18716 w 4370813"/>
              <a:gd name="connsiteY4" fmla="*/ 5080577 h 5080577"/>
              <a:gd name="connsiteX0" fmla="*/ 18716 w 4363693"/>
              <a:gd name="connsiteY0" fmla="*/ 5080577 h 5080577"/>
              <a:gd name="connsiteX1" fmla="*/ 0 w 4363693"/>
              <a:gd name="connsiteY1" fmla="*/ 9295 h 5080577"/>
              <a:gd name="connsiteX2" fmla="*/ 3655978 w 4363693"/>
              <a:gd name="connsiteY2" fmla="*/ 1637862 h 5080577"/>
              <a:gd name="connsiteX3" fmla="*/ 4151278 w 4363693"/>
              <a:gd name="connsiteY3" fmla="*/ 5072517 h 5080577"/>
              <a:gd name="connsiteX4" fmla="*/ 18716 w 4363693"/>
              <a:gd name="connsiteY4" fmla="*/ 5080577 h 5080577"/>
              <a:gd name="connsiteX0" fmla="*/ 18716 w 4378259"/>
              <a:gd name="connsiteY0" fmla="*/ 5080577 h 5080577"/>
              <a:gd name="connsiteX1" fmla="*/ 0 w 4378259"/>
              <a:gd name="connsiteY1" fmla="*/ 9295 h 5080577"/>
              <a:gd name="connsiteX2" fmla="*/ 3655978 w 4378259"/>
              <a:gd name="connsiteY2" fmla="*/ 1637862 h 5080577"/>
              <a:gd name="connsiteX3" fmla="*/ 4171331 w 4378259"/>
              <a:gd name="connsiteY3" fmla="*/ 5076528 h 5080577"/>
              <a:gd name="connsiteX4" fmla="*/ 18716 w 4378259"/>
              <a:gd name="connsiteY4" fmla="*/ 5080577 h 5080577"/>
              <a:gd name="connsiteX0" fmla="*/ 18716 w 4369795"/>
              <a:gd name="connsiteY0" fmla="*/ 5080577 h 5080577"/>
              <a:gd name="connsiteX1" fmla="*/ 0 w 4369795"/>
              <a:gd name="connsiteY1" fmla="*/ 9295 h 5080577"/>
              <a:gd name="connsiteX2" fmla="*/ 3655978 w 4369795"/>
              <a:gd name="connsiteY2" fmla="*/ 1637862 h 5080577"/>
              <a:gd name="connsiteX3" fmla="*/ 4171331 w 4369795"/>
              <a:gd name="connsiteY3" fmla="*/ 5076528 h 5080577"/>
              <a:gd name="connsiteX4" fmla="*/ 18716 w 4369795"/>
              <a:gd name="connsiteY4" fmla="*/ 5080577 h 5080577"/>
              <a:gd name="connsiteX0" fmla="*/ 18716 w 4375011"/>
              <a:gd name="connsiteY0" fmla="*/ 5080749 h 5080749"/>
              <a:gd name="connsiteX1" fmla="*/ 0 w 4375011"/>
              <a:gd name="connsiteY1" fmla="*/ 9467 h 5080749"/>
              <a:gd name="connsiteX2" fmla="*/ 3675028 w 4375011"/>
              <a:gd name="connsiteY2" fmla="*/ 1618984 h 5080749"/>
              <a:gd name="connsiteX3" fmla="*/ 4171331 w 4375011"/>
              <a:gd name="connsiteY3" fmla="*/ 5076700 h 5080749"/>
              <a:gd name="connsiteX4" fmla="*/ 18716 w 4375011"/>
              <a:gd name="connsiteY4" fmla="*/ 5080749 h 5080749"/>
              <a:gd name="connsiteX0" fmla="*/ 18716 w 4367260"/>
              <a:gd name="connsiteY0" fmla="*/ 5080721 h 5080721"/>
              <a:gd name="connsiteX1" fmla="*/ 0 w 4367260"/>
              <a:gd name="connsiteY1" fmla="*/ 9439 h 5080721"/>
              <a:gd name="connsiteX2" fmla="*/ 3646453 w 4367260"/>
              <a:gd name="connsiteY2" fmla="*/ 1622131 h 5080721"/>
              <a:gd name="connsiteX3" fmla="*/ 4171331 w 4367260"/>
              <a:gd name="connsiteY3" fmla="*/ 5076672 h 5080721"/>
              <a:gd name="connsiteX4" fmla="*/ 18716 w 4367260"/>
              <a:gd name="connsiteY4" fmla="*/ 5080721 h 5080721"/>
              <a:gd name="connsiteX0" fmla="*/ 18716 w 4367260"/>
              <a:gd name="connsiteY0" fmla="*/ 5080778 h 5080778"/>
              <a:gd name="connsiteX1" fmla="*/ 0 w 4367260"/>
              <a:gd name="connsiteY1" fmla="*/ 9496 h 5080778"/>
              <a:gd name="connsiteX2" fmla="*/ 3646453 w 4367260"/>
              <a:gd name="connsiteY2" fmla="*/ 1622188 h 5080778"/>
              <a:gd name="connsiteX3" fmla="*/ 4171331 w 4367260"/>
              <a:gd name="connsiteY3" fmla="*/ 5076729 h 5080778"/>
              <a:gd name="connsiteX4" fmla="*/ 18716 w 4367260"/>
              <a:gd name="connsiteY4" fmla="*/ 5080778 h 5080778"/>
              <a:gd name="connsiteX0" fmla="*/ 18716 w 4362595"/>
              <a:gd name="connsiteY0" fmla="*/ 5080778 h 5080778"/>
              <a:gd name="connsiteX1" fmla="*/ 0 w 4362595"/>
              <a:gd name="connsiteY1" fmla="*/ 9496 h 5080778"/>
              <a:gd name="connsiteX2" fmla="*/ 3646453 w 4362595"/>
              <a:gd name="connsiteY2" fmla="*/ 1622188 h 5080778"/>
              <a:gd name="connsiteX3" fmla="*/ 4164981 w 4362595"/>
              <a:gd name="connsiteY3" fmla="*/ 5067204 h 5080778"/>
              <a:gd name="connsiteX4" fmla="*/ 18716 w 4362595"/>
              <a:gd name="connsiteY4" fmla="*/ 5080778 h 5080778"/>
              <a:gd name="connsiteX0" fmla="*/ 18716 w 4362595"/>
              <a:gd name="connsiteY0" fmla="*/ 5080985 h 5080985"/>
              <a:gd name="connsiteX1" fmla="*/ 0 w 4362595"/>
              <a:gd name="connsiteY1" fmla="*/ 9703 h 5080985"/>
              <a:gd name="connsiteX2" fmla="*/ 3646453 w 4362595"/>
              <a:gd name="connsiteY2" fmla="*/ 1622395 h 5080985"/>
              <a:gd name="connsiteX3" fmla="*/ 4164981 w 4362595"/>
              <a:gd name="connsiteY3" fmla="*/ 5067411 h 5080985"/>
              <a:gd name="connsiteX4" fmla="*/ 18716 w 4362595"/>
              <a:gd name="connsiteY4" fmla="*/ 5080985 h 5080985"/>
              <a:gd name="connsiteX0" fmla="*/ 18716 w 4362595"/>
              <a:gd name="connsiteY0" fmla="*/ 5062125 h 5062125"/>
              <a:gd name="connsiteX1" fmla="*/ 0 w 4362595"/>
              <a:gd name="connsiteY1" fmla="*/ 9893 h 5062125"/>
              <a:gd name="connsiteX2" fmla="*/ 3646453 w 4362595"/>
              <a:gd name="connsiteY2" fmla="*/ 1603535 h 5062125"/>
              <a:gd name="connsiteX3" fmla="*/ 4164981 w 4362595"/>
              <a:gd name="connsiteY3" fmla="*/ 5048551 h 5062125"/>
              <a:gd name="connsiteX4" fmla="*/ 18716 w 4362595"/>
              <a:gd name="connsiteY4" fmla="*/ 5062125 h 5062125"/>
              <a:gd name="connsiteX0" fmla="*/ 18716 w 4362595"/>
              <a:gd name="connsiteY0" fmla="*/ 5084604 h 5084604"/>
              <a:gd name="connsiteX1" fmla="*/ 0 w 4362595"/>
              <a:gd name="connsiteY1" fmla="*/ 32372 h 5084604"/>
              <a:gd name="connsiteX2" fmla="*/ 3646453 w 4362595"/>
              <a:gd name="connsiteY2" fmla="*/ 1626014 h 5084604"/>
              <a:gd name="connsiteX3" fmla="*/ 4164981 w 4362595"/>
              <a:gd name="connsiteY3" fmla="*/ 5071030 h 5084604"/>
              <a:gd name="connsiteX4" fmla="*/ 18716 w 4362595"/>
              <a:gd name="connsiteY4" fmla="*/ 5084604 h 5084604"/>
              <a:gd name="connsiteX0" fmla="*/ 18716 w 4362595"/>
              <a:gd name="connsiteY0" fmla="*/ 5085456 h 5085456"/>
              <a:gd name="connsiteX1" fmla="*/ 0 w 4362595"/>
              <a:gd name="connsiteY1" fmla="*/ 33224 h 5085456"/>
              <a:gd name="connsiteX2" fmla="*/ 3646453 w 4362595"/>
              <a:gd name="connsiteY2" fmla="*/ 1626866 h 5085456"/>
              <a:gd name="connsiteX3" fmla="*/ 4164981 w 4362595"/>
              <a:gd name="connsiteY3" fmla="*/ 5071882 h 5085456"/>
              <a:gd name="connsiteX4" fmla="*/ 18716 w 4362595"/>
              <a:gd name="connsiteY4" fmla="*/ 5085456 h 5085456"/>
              <a:gd name="connsiteX0" fmla="*/ 18716 w 4364048"/>
              <a:gd name="connsiteY0" fmla="*/ 5085456 h 5085456"/>
              <a:gd name="connsiteX1" fmla="*/ 0 w 4364048"/>
              <a:gd name="connsiteY1" fmla="*/ 33224 h 5085456"/>
              <a:gd name="connsiteX2" fmla="*/ 3646453 w 4364048"/>
              <a:gd name="connsiteY2" fmla="*/ 1626866 h 5085456"/>
              <a:gd name="connsiteX3" fmla="*/ 4164981 w 4364048"/>
              <a:gd name="connsiteY3" fmla="*/ 5071882 h 5085456"/>
              <a:gd name="connsiteX4" fmla="*/ 18716 w 4364048"/>
              <a:gd name="connsiteY4" fmla="*/ 5085456 h 5085456"/>
              <a:gd name="connsiteX0" fmla="*/ 18716 w 4352764"/>
              <a:gd name="connsiteY0" fmla="*/ 5085456 h 5085456"/>
              <a:gd name="connsiteX1" fmla="*/ 0 w 4352764"/>
              <a:gd name="connsiteY1" fmla="*/ 33224 h 5085456"/>
              <a:gd name="connsiteX2" fmla="*/ 3646453 w 4352764"/>
              <a:gd name="connsiteY2" fmla="*/ 1626866 h 5085456"/>
              <a:gd name="connsiteX3" fmla="*/ 4164981 w 4352764"/>
              <a:gd name="connsiteY3" fmla="*/ 5071882 h 5085456"/>
              <a:gd name="connsiteX4" fmla="*/ 18716 w 4352764"/>
              <a:gd name="connsiteY4" fmla="*/ 5085456 h 5085456"/>
              <a:gd name="connsiteX0" fmla="*/ 18716 w 4362638"/>
              <a:gd name="connsiteY0" fmla="*/ 5085456 h 5085456"/>
              <a:gd name="connsiteX1" fmla="*/ 0 w 4362638"/>
              <a:gd name="connsiteY1" fmla="*/ 33224 h 5085456"/>
              <a:gd name="connsiteX2" fmla="*/ 3646453 w 4362638"/>
              <a:gd name="connsiteY2" fmla="*/ 1626866 h 5085456"/>
              <a:gd name="connsiteX3" fmla="*/ 4164981 w 4362638"/>
              <a:gd name="connsiteY3" fmla="*/ 5071882 h 5085456"/>
              <a:gd name="connsiteX4" fmla="*/ 18716 w 4362638"/>
              <a:gd name="connsiteY4" fmla="*/ 5085456 h 5085456"/>
              <a:gd name="connsiteX0" fmla="*/ 26090 w 4370012"/>
              <a:gd name="connsiteY0" fmla="*/ 5605927 h 5605927"/>
              <a:gd name="connsiteX1" fmla="*/ 0 w 4370012"/>
              <a:gd name="connsiteY1" fmla="*/ 22753 h 5605927"/>
              <a:gd name="connsiteX2" fmla="*/ 3653827 w 4370012"/>
              <a:gd name="connsiteY2" fmla="*/ 2147337 h 5605927"/>
              <a:gd name="connsiteX3" fmla="*/ 4172355 w 4370012"/>
              <a:gd name="connsiteY3" fmla="*/ 5592353 h 5605927"/>
              <a:gd name="connsiteX4" fmla="*/ 26090 w 4370012"/>
              <a:gd name="connsiteY4" fmla="*/ 5605927 h 5605927"/>
              <a:gd name="connsiteX0" fmla="*/ 26090 w 4953643"/>
              <a:gd name="connsiteY0" fmla="*/ 5605927 h 5605927"/>
              <a:gd name="connsiteX1" fmla="*/ 0 w 4953643"/>
              <a:gd name="connsiteY1" fmla="*/ 22753 h 5605927"/>
              <a:gd name="connsiteX2" fmla="*/ 3653827 w 4953643"/>
              <a:gd name="connsiteY2" fmla="*/ 2147337 h 5605927"/>
              <a:gd name="connsiteX3" fmla="*/ 4858155 w 4953643"/>
              <a:gd name="connsiteY3" fmla="*/ 5592353 h 5605927"/>
              <a:gd name="connsiteX4" fmla="*/ 26090 w 4953643"/>
              <a:gd name="connsiteY4" fmla="*/ 5605927 h 5605927"/>
              <a:gd name="connsiteX0" fmla="*/ 26090 w 4953643"/>
              <a:gd name="connsiteY0" fmla="*/ 5583174 h 5583174"/>
              <a:gd name="connsiteX1" fmla="*/ 0 w 4953643"/>
              <a:gd name="connsiteY1" fmla="*/ 0 h 5583174"/>
              <a:gd name="connsiteX2" fmla="*/ 3653827 w 4953643"/>
              <a:gd name="connsiteY2" fmla="*/ 2124584 h 5583174"/>
              <a:gd name="connsiteX3" fmla="*/ 4858155 w 4953643"/>
              <a:gd name="connsiteY3" fmla="*/ 5569600 h 5583174"/>
              <a:gd name="connsiteX4" fmla="*/ 26090 w 4953643"/>
              <a:gd name="connsiteY4" fmla="*/ 5583174 h 5583174"/>
              <a:gd name="connsiteX0" fmla="*/ 26090 w 5280122"/>
              <a:gd name="connsiteY0" fmla="*/ 5583174 h 5583174"/>
              <a:gd name="connsiteX1" fmla="*/ 0 w 5280122"/>
              <a:gd name="connsiteY1" fmla="*/ 0 h 5583174"/>
              <a:gd name="connsiteX2" fmla="*/ 4855821 w 5280122"/>
              <a:gd name="connsiteY2" fmla="*/ 3547804 h 5583174"/>
              <a:gd name="connsiteX3" fmla="*/ 4858155 w 5280122"/>
              <a:gd name="connsiteY3" fmla="*/ 5569600 h 5583174"/>
              <a:gd name="connsiteX4" fmla="*/ 26090 w 5280122"/>
              <a:gd name="connsiteY4" fmla="*/ 5583174 h 5583174"/>
              <a:gd name="connsiteX0" fmla="*/ 26090 w 5280122"/>
              <a:gd name="connsiteY0" fmla="*/ 5583174 h 5583174"/>
              <a:gd name="connsiteX1" fmla="*/ 0 w 5280122"/>
              <a:gd name="connsiteY1" fmla="*/ 0 h 5583174"/>
              <a:gd name="connsiteX2" fmla="*/ 4855821 w 5280122"/>
              <a:gd name="connsiteY2" fmla="*/ 3547804 h 5583174"/>
              <a:gd name="connsiteX3" fmla="*/ 4858155 w 5280122"/>
              <a:gd name="connsiteY3" fmla="*/ 5569600 h 5583174"/>
              <a:gd name="connsiteX4" fmla="*/ 26090 w 5280122"/>
              <a:gd name="connsiteY4" fmla="*/ 5583174 h 5583174"/>
              <a:gd name="connsiteX0" fmla="*/ 26090 w 5177922"/>
              <a:gd name="connsiteY0" fmla="*/ 5583174 h 5583174"/>
              <a:gd name="connsiteX1" fmla="*/ 0 w 5177922"/>
              <a:gd name="connsiteY1" fmla="*/ 0 h 5583174"/>
              <a:gd name="connsiteX2" fmla="*/ 4855821 w 5177922"/>
              <a:gd name="connsiteY2" fmla="*/ 3547804 h 5583174"/>
              <a:gd name="connsiteX3" fmla="*/ 4858155 w 5177922"/>
              <a:gd name="connsiteY3" fmla="*/ 5569600 h 5583174"/>
              <a:gd name="connsiteX4" fmla="*/ 26090 w 5177922"/>
              <a:gd name="connsiteY4" fmla="*/ 5583174 h 5583174"/>
              <a:gd name="connsiteX0" fmla="*/ 26090 w 4867833"/>
              <a:gd name="connsiteY0" fmla="*/ 5583174 h 5583174"/>
              <a:gd name="connsiteX1" fmla="*/ 0 w 4867833"/>
              <a:gd name="connsiteY1" fmla="*/ 0 h 5583174"/>
              <a:gd name="connsiteX2" fmla="*/ 4855821 w 4867833"/>
              <a:gd name="connsiteY2" fmla="*/ 3547804 h 5583174"/>
              <a:gd name="connsiteX3" fmla="*/ 4858155 w 4867833"/>
              <a:gd name="connsiteY3" fmla="*/ 5569600 h 5583174"/>
              <a:gd name="connsiteX4" fmla="*/ 26090 w 4867833"/>
              <a:gd name="connsiteY4" fmla="*/ 5583174 h 5583174"/>
              <a:gd name="connsiteX0" fmla="*/ 26090 w 4866341"/>
              <a:gd name="connsiteY0" fmla="*/ 5583174 h 5583174"/>
              <a:gd name="connsiteX1" fmla="*/ 0 w 4866341"/>
              <a:gd name="connsiteY1" fmla="*/ 0 h 5583174"/>
              <a:gd name="connsiteX2" fmla="*/ 4852520 w 4866341"/>
              <a:gd name="connsiteY2" fmla="*/ 3554406 h 5583174"/>
              <a:gd name="connsiteX3" fmla="*/ 4858155 w 4866341"/>
              <a:gd name="connsiteY3" fmla="*/ 5569600 h 5583174"/>
              <a:gd name="connsiteX4" fmla="*/ 26090 w 4866341"/>
              <a:gd name="connsiteY4" fmla="*/ 5583174 h 5583174"/>
              <a:gd name="connsiteX0" fmla="*/ 26090 w 4866341"/>
              <a:gd name="connsiteY0" fmla="*/ 5583174 h 5583174"/>
              <a:gd name="connsiteX1" fmla="*/ 0 w 4866341"/>
              <a:gd name="connsiteY1" fmla="*/ 0 h 5583174"/>
              <a:gd name="connsiteX2" fmla="*/ 4852520 w 4866341"/>
              <a:gd name="connsiteY2" fmla="*/ 3554406 h 5583174"/>
              <a:gd name="connsiteX3" fmla="*/ 4858155 w 4866341"/>
              <a:gd name="connsiteY3" fmla="*/ 5569600 h 5583174"/>
              <a:gd name="connsiteX4" fmla="*/ 26090 w 4866341"/>
              <a:gd name="connsiteY4" fmla="*/ 5583174 h 5583174"/>
              <a:gd name="connsiteX0" fmla="*/ 26090 w 4867771"/>
              <a:gd name="connsiteY0" fmla="*/ 5583174 h 5583174"/>
              <a:gd name="connsiteX1" fmla="*/ 0 w 4867771"/>
              <a:gd name="connsiteY1" fmla="*/ 0 h 5583174"/>
              <a:gd name="connsiteX2" fmla="*/ 4855695 w 4867771"/>
              <a:gd name="connsiteY2" fmla="*/ 3560756 h 5583174"/>
              <a:gd name="connsiteX3" fmla="*/ 4858155 w 4867771"/>
              <a:gd name="connsiteY3" fmla="*/ 5569600 h 5583174"/>
              <a:gd name="connsiteX4" fmla="*/ 26090 w 4867771"/>
              <a:gd name="connsiteY4" fmla="*/ 5583174 h 5583174"/>
              <a:gd name="connsiteX0" fmla="*/ 16565 w 4858246"/>
              <a:gd name="connsiteY0" fmla="*/ 5579999 h 5579999"/>
              <a:gd name="connsiteX1" fmla="*/ 0 w 4858246"/>
              <a:gd name="connsiteY1" fmla="*/ 0 h 5579999"/>
              <a:gd name="connsiteX2" fmla="*/ 4846170 w 4858246"/>
              <a:gd name="connsiteY2" fmla="*/ 3557581 h 5579999"/>
              <a:gd name="connsiteX3" fmla="*/ 4848630 w 4858246"/>
              <a:gd name="connsiteY3" fmla="*/ 5566425 h 5579999"/>
              <a:gd name="connsiteX4" fmla="*/ 16565 w 4858246"/>
              <a:gd name="connsiteY4" fmla="*/ 5579999 h 5579999"/>
              <a:gd name="connsiteX0" fmla="*/ 16565 w 4858246"/>
              <a:gd name="connsiteY0" fmla="*/ 5579999 h 5579999"/>
              <a:gd name="connsiteX1" fmla="*/ 0 w 4858246"/>
              <a:gd name="connsiteY1" fmla="*/ 0 h 5579999"/>
              <a:gd name="connsiteX2" fmla="*/ 4846170 w 4858246"/>
              <a:gd name="connsiteY2" fmla="*/ 3557581 h 5579999"/>
              <a:gd name="connsiteX3" fmla="*/ 4848630 w 4858246"/>
              <a:gd name="connsiteY3" fmla="*/ 5566425 h 5579999"/>
              <a:gd name="connsiteX4" fmla="*/ 16565 w 4858246"/>
              <a:gd name="connsiteY4" fmla="*/ 5579999 h 5579999"/>
              <a:gd name="connsiteX0" fmla="*/ 1986 w 4862717"/>
              <a:gd name="connsiteY0" fmla="*/ 5560949 h 5566425"/>
              <a:gd name="connsiteX1" fmla="*/ 4471 w 4862717"/>
              <a:gd name="connsiteY1" fmla="*/ 0 h 5566425"/>
              <a:gd name="connsiteX2" fmla="*/ 4850641 w 4862717"/>
              <a:gd name="connsiteY2" fmla="*/ 3557581 h 5566425"/>
              <a:gd name="connsiteX3" fmla="*/ 4853101 w 4862717"/>
              <a:gd name="connsiteY3" fmla="*/ 5566425 h 5566425"/>
              <a:gd name="connsiteX4" fmla="*/ 1986 w 4862717"/>
              <a:gd name="connsiteY4" fmla="*/ 5560949 h 55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717" h="5566425">
                <a:moveTo>
                  <a:pt x="1986" y="5560949"/>
                </a:moveTo>
                <a:cubicBezTo>
                  <a:pt x="-3640" y="4158045"/>
                  <a:pt x="4471" y="1007533"/>
                  <a:pt x="4471" y="0"/>
                </a:cubicBezTo>
                <a:cubicBezTo>
                  <a:pt x="2625688" y="786555"/>
                  <a:pt x="4213199" y="2661462"/>
                  <a:pt x="4850641" y="3557581"/>
                </a:cubicBezTo>
                <a:cubicBezTo>
                  <a:pt x="4867234" y="4459709"/>
                  <a:pt x="4865428" y="4738163"/>
                  <a:pt x="4853101" y="5566425"/>
                </a:cubicBezTo>
                <a:lnTo>
                  <a:pt x="1986" y="5560949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03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py + Image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5E1EA9-9313-AF4B-AE04-5E70FF3C9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199" y="0"/>
            <a:ext cx="5003801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775A07-2EF1-D748-81D1-6D042B150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EFDAA-1C85-8748-AD60-0AFD8169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AFADEE-92E0-5B4E-A0BE-67103975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C48F58E-4B99-FD48-9A13-DF52896D8E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59FB3E-BED4-4C4E-9917-66E6B32F07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8279" y="1300056"/>
            <a:ext cx="4862717" cy="5566425"/>
          </a:xfrm>
          <a:custGeom>
            <a:avLst/>
            <a:gdLst>
              <a:gd name="connsiteX0" fmla="*/ 0 w 6108700"/>
              <a:gd name="connsiteY0" fmla="*/ 3289300 h 6578600"/>
              <a:gd name="connsiteX1" fmla="*/ 3054350 w 6108700"/>
              <a:gd name="connsiteY1" fmla="*/ 0 h 6578600"/>
              <a:gd name="connsiteX2" fmla="*/ 6108700 w 6108700"/>
              <a:gd name="connsiteY2" fmla="*/ 3289300 h 6578600"/>
              <a:gd name="connsiteX3" fmla="*/ 3054350 w 6108700"/>
              <a:gd name="connsiteY3" fmla="*/ 6578600 h 6578600"/>
              <a:gd name="connsiteX4" fmla="*/ 0 w 6108700"/>
              <a:gd name="connsiteY4" fmla="*/ 3289300 h 6578600"/>
              <a:gd name="connsiteX0" fmla="*/ 17261 w 6125961"/>
              <a:gd name="connsiteY0" fmla="*/ 3302000 h 6591300"/>
              <a:gd name="connsiteX1" fmla="*/ 2246111 w 6125961"/>
              <a:gd name="connsiteY1" fmla="*/ 0 h 6591300"/>
              <a:gd name="connsiteX2" fmla="*/ 6125961 w 6125961"/>
              <a:gd name="connsiteY2" fmla="*/ 3302000 h 6591300"/>
              <a:gd name="connsiteX3" fmla="*/ 3071611 w 6125961"/>
              <a:gd name="connsiteY3" fmla="*/ 6591300 h 6591300"/>
              <a:gd name="connsiteX4" fmla="*/ 17261 w 6125961"/>
              <a:gd name="connsiteY4" fmla="*/ 3302000 h 6591300"/>
              <a:gd name="connsiteX0" fmla="*/ 10279 w 6588879"/>
              <a:gd name="connsiteY0" fmla="*/ 3303863 h 6596907"/>
              <a:gd name="connsiteX1" fmla="*/ 2239129 w 6588879"/>
              <a:gd name="connsiteY1" fmla="*/ 1863 h 6596907"/>
              <a:gd name="connsiteX2" fmla="*/ 6588879 w 6588879"/>
              <a:gd name="connsiteY2" fmla="*/ 3761063 h 6596907"/>
              <a:gd name="connsiteX3" fmla="*/ 3064629 w 6588879"/>
              <a:gd name="connsiteY3" fmla="*/ 6593163 h 6596907"/>
              <a:gd name="connsiteX4" fmla="*/ 10279 w 6588879"/>
              <a:gd name="connsiteY4" fmla="*/ 3303863 h 6596907"/>
              <a:gd name="connsiteX0" fmla="*/ 10279 w 6588879"/>
              <a:gd name="connsiteY0" fmla="*/ 3303863 h 6596907"/>
              <a:gd name="connsiteX1" fmla="*/ 2239129 w 6588879"/>
              <a:gd name="connsiteY1" fmla="*/ 1863 h 6596907"/>
              <a:gd name="connsiteX2" fmla="*/ 6588879 w 6588879"/>
              <a:gd name="connsiteY2" fmla="*/ 3761063 h 6596907"/>
              <a:gd name="connsiteX3" fmla="*/ 3064629 w 6588879"/>
              <a:gd name="connsiteY3" fmla="*/ 6593163 h 6596907"/>
              <a:gd name="connsiteX4" fmla="*/ 10279 w 6588879"/>
              <a:gd name="connsiteY4" fmla="*/ 3303863 h 6596907"/>
              <a:gd name="connsiteX0" fmla="*/ 10279 w 6588879"/>
              <a:gd name="connsiteY0" fmla="*/ 3340106 h 6633150"/>
              <a:gd name="connsiteX1" fmla="*/ 2239129 w 6588879"/>
              <a:gd name="connsiteY1" fmla="*/ 38106 h 6633150"/>
              <a:gd name="connsiteX2" fmla="*/ 6588879 w 6588879"/>
              <a:gd name="connsiteY2" fmla="*/ 3797306 h 6633150"/>
              <a:gd name="connsiteX3" fmla="*/ 3064629 w 6588879"/>
              <a:gd name="connsiteY3" fmla="*/ 6629406 h 6633150"/>
              <a:gd name="connsiteX4" fmla="*/ 10279 w 6588879"/>
              <a:gd name="connsiteY4" fmla="*/ 3340106 h 6633150"/>
              <a:gd name="connsiteX0" fmla="*/ 10293 w 6601593"/>
              <a:gd name="connsiteY0" fmla="*/ 3304287 h 6598347"/>
              <a:gd name="connsiteX1" fmla="*/ 2239143 w 6601593"/>
              <a:gd name="connsiteY1" fmla="*/ 2287 h 6598347"/>
              <a:gd name="connsiteX2" fmla="*/ 6601593 w 6601593"/>
              <a:gd name="connsiteY2" fmla="*/ 3812287 h 6598347"/>
              <a:gd name="connsiteX3" fmla="*/ 3064643 w 6601593"/>
              <a:gd name="connsiteY3" fmla="*/ 6593587 h 6598347"/>
              <a:gd name="connsiteX4" fmla="*/ 10293 w 6601593"/>
              <a:gd name="connsiteY4" fmla="*/ 3304287 h 6598347"/>
              <a:gd name="connsiteX0" fmla="*/ 1048072 w 4585022"/>
              <a:gd name="connsiteY0" fmla="*/ 6591300 h 6733058"/>
              <a:gd name="connsiteX1" fmla="*/ 222572 w 4585022"/>
              <a:gd name="connsiteY1" fmla="*/ 0 h 6733058"/>
              <a:gd name="connsiteX2" fmla="*/ 4585022 w 4585022"/>
              <a:gd name="connsiteY2" fmla="*/ 3810000 h 6733058"/>
              <a:gd name="connsiteX3" fmla="*/ 1048072 w 4585022"/>
              <a:gd name="connsiteY3" fmla="*/ 6591300 h 6733058"/>
              <a:gd name="connsiteX0" fmla="*/ 534333 w 4922183"/>
              <a:gd name="connsiteY0" fmla="*/ 5038874 h 5419314"/>
              <a:gd name="connsiteX1" fmla="*/ 559733 w 4922183"/>
              <a:gd name="connsiteY1" fmla="*/ 35074 h 5419314"/>
              <a:gd name="connsiteX2" fmla="*/ 4922183 w 4922183"/>
              <a:gd name="connsiteY2" fmla="*/ 3845074 h 5419314"/>
              <a:gd name="connsiteX3" fmla="*/ 534333 w 4922183"/>
              <a:gd name="connsiteY3" fmla="*/ 5038874 h 5419314"/>
              <a:gd name="connsiteX0" fmla="*/ 512115 w 4722165"/>
              <a:gd name="connsiteY0" fmla="*/ 5003801 h 6038486"/>
              <a:gd name="connsiteX1" fmla="*/ 537515 w 4722165"/>
              <a:gd name="connsiteY1" fmla="*/ 1 h 6038486"/>
              <a:gd name="connsiteX2" fmla="*/ 4722165 w 4722165"/>
              <a:gd name="connsiteY2" fmla="*/ 5016501 h 6038486"/>
              <a:gd name="connsiteX3" fmla="*/ 512115 w 4722165"/>
              <a:gd name="connsiteY3" fmla="*/ 5003801 h 6038486"/>
              <a:gd name="connsiteX0" fmla="*/ 512115 w 4722165"/>
              <a:gd name="connsiteY0" fmla="*/ 5003801 h 5387583"/>
              <a:gd name="connsiteX1" fmla="*/ 537515 w 4722165"/>
              <a:gd name="connsiteY1" fmla="*/ 1 h 5387583"/>
              <a:gd name="connsiteX2" fmla="*/ 4722165 w 4722165"/>
              <a:gd name="connsiteY2" fmla="*/ 5016501 h 5387583"/>
              <a:gd name="connsiteX3" fmla="*/ 512115 w 4722165"/>
              <a:gd name="connsiteY3" fmla="*/ 5003801 h 5387583"/>
              <a:gd name="connsiteX0" fmla="*/ 512115 w 4902855"/>
              <a:gd name="connsiteY0" fmla="*/ 5003801 h 5387583"/>
              <a:gd name="connsiteX1" fmla="*/ 537515 w 4902855"/>
              <a:gd name="connsiteY1" fmla="*/ 1 h 5387583"/>
              <a:gd name="connsiteX2" fmla="*/ 4722165 w 4902855"/>
              <a:gd name="connsiteY2" fmla="*/ 5016501 h 5387583"/>
              <a:gd name="connsiteX3" fmla="*/ 512115 w 4902855"/>
              <a:gd name="connsiteY3" fmla="*/ 5003801 h 5387583"/>
              <a:gd name="connsiteX0" fmla="*/ 512115 w 4911285"/>
              <a:gd name="connsiteY0" fmla="*/ 5077444 h 5461226"/>
              <a:gd name="connsiteX1" fmla="*/ 537515 w 4911285"/>
              <a:gd name="connsiteY1" fmla="*/ 73644 h 5461226"/>
              <a:gd name="connsiteX2" fmla="*/ 4722165 w 4911285"/>
              <a:gd name="connsiteY2" fmla="*/ 5090144 h 5461226"/>
              <a:gd name="connsiteX3" fmla="*/ 512115 w 4911285"/>
              <a:gd name="connsiteY3" fmla="*/ 5077444 h 5461226"/>
              <a:gd name="connsiteX0" fmla="*/ 287168 w 4686338"/>
              <a:gd name="connsiteY0" fmla="*/ 5077444 h 5461226"/>
              <a:gd name="connsiteX1" fmla="*/ 312568 w 4686338"/>
              <a:gd name="connsiteY1" fmla="*/ 73644 h 5461226"/>
              <a:gd name="connsiteX2" fmla="*/ 4497218 w 4686338"/>
              <a:gd name="connsiteY2" fmla="*/ 5090144 h 5461226"/>
              <a:gd name="connsiteX3" fmla="*/ 287168 w 4686338"/>
              <a:gd name="connsiteY3" fmla="*/ 5077444 h 5461226"/>
              <a:gd name="connsiteX0" fmla="*/ 0 w 4399170"/>
              <a:gd name="connsiteY0" fmla="*/ 5077444 h 5461226"/>
              <a:gd name="connsiteX1" fmla="*/ 25400 w 4399170"/>
              <a:gd name="connsiteY1" fmla="*/ 73644 h 5461226"/>
              <a:gd name="connsiteX2" fmla="*/ 4210050 w 4399170"/>
              <a:gd name="connsiteY2" fmla="*/ 5090144 h 5461226"/>
              <a:gd name="connsiteX3" fmla="*/ 0 w 4399170"/>
              <a:gd name="connsiteY3" fmla="*/ 5077444 h 5461226"/>
              <a:gd name="connsiteX0" fmla="*/ 0 w 4399170"/>
              <a:gd name="connsiteY0" fmla="*/ 5077444 h 5126144"/>
              <a:gd name="connsiteX1" fmla="*/ 25400 w 4399170"/>
              <a:gd name="connsiteY1" fmla="*/ 73644 h 5126144"/>
              <a:gd name="connsiteX2" fmla="*/ 4210050 w 4399170"/>
              <a:gd name="connsiteY2" fmla="*/ 5090144 h 5126144"/>
              <a:gd name="connsiteX3" fmla="*/ 0 w 4399170"/>
              <a:gd name="connsiteY3" fmla="*/ 5077444 h 5126144"/>
              <a:gd name="connsiteX0" fmla="*/ 0 w 4399170"/>
              <a:gd name="connsiteY0" fmla="*/ 5140944 h 5170030"/>
              <a:gd name="connsiteX1" fmla="*/ 25400 w 4399170"/>
              <a:gd name="connsiteY1" fmla="*/ 73644 h 5170030"/>
              <a:gd name="connsiteX2" fmla="*/ 4210050 w 4399170"/>
              <a:gd name="connsiteY2" fmla="*/ 5090144 h 5170030"/>
              <a:gd name="connsiteX3" fmla="*/ 0 w 4399170"/>
              <a:gd name="connsiteY3" fmla="*/ 5140944 h 5170030"/>
              <a:gd name="connsiteX0" fmla="*/ 0 w 4420094"/>
              <a:gd name="connsiteY0" fmla="*/ 5097628 h 5126714"/>
              <a:gd name="connsiteX1" fmla="*/ 25400 w 4420094"/>
              <a:gd name="connsiteY1" fmla="*/ 30328 h 5126714"/>
              <a:gd name="connsiteX2" fmla="*/ 4210050 w 4420094"/>
              <a:gd name="connsiteY2" fmla="*/ 5046828 h 5126714"/>
              <a:gd name="connsiteX3" fmla="*/ 0 w 4420094"/>
              <a:gd name="connsiteY3" fmla="*/ 5097628 h 5126714"/>
              <a:gd name="connsiteX0" fmla="*/ 0 w 4543263"/>
              <a:gd name="connsiteY0" fmla="*/ 5214567 h 5243653"/>
              <a:gd name="connsiteX1" fmla="*/ 25400 w 4543263"/>
              <a:gd name="connsiteY1" fmla="*/ 147267 h 5243653"/>
              <a:gd name="connsiteX2" fmla="*/ 3801518 w 4543263"/>
              <a:gd name="connsiteY2" fmla="*/ 1695740 h 5243653"/>
              <a:gd name="connsiteX3" fmla="*/ 4210050 w 4543263"/>
              <a:gd name="connsiteY3" fmla="*/ 5163767 h 5243653"/>
              <a:gd name="connsiteX4" fmla="*/ 0 w 4543263"/>
              <a:gd name="connsiteY4" fmla="*/ 5214567 h 5243653"/>
              <a:gd name="connsiteX0" fmla="*/ 0 w 4509573"/>
              <a:gd name="connsiteY0" fmla="*/ 5209867 h 5238953"/>
              <a:gd name="connsiteX1" fmla="*/ 25400 w 4509573"/>
              <a:gd name="connsiteY1" fmla="*/ 142567 h 5238953"/>
              <a:gd name="connsiteX2" fmla="*/ 3681378 w 4509573"/>
              <a:gd name="connsiteY2" fmla="*/ 1751110 h 5238953"/>
              <a:gd name="connsiteX3" fmla="*/ 4210050 w 4509573"/>
              <a:gd name="connsiteY3" fmla="*/ 5159067 h 5238953"/>
              <a:gd name="connsiteX4" fmla="*/ 0 w 4509573"/>
              <a:gd name="connsiteY4" fmla="*/ 5209867 h 5238953"/>
              <a:gd name="connsiteX0" fmla="*/ 0 w 4509573"/>
              <a:gd name="connsiteY0" fmla="*/ 5077027 h 5106113"/>
              <a:gd name="connsiteX1" fmla="*/ 25400 w 4509573"/>
              <a:gd name="connsiteY1" fmla="*/ 9727 h 5106113"/>
              <a:gd name="connsiteX2" fmla="*/ 3681378 w 4509573"/>
              <a:gd name="connsiteY2" fmla="*/ 1618270 h 5106113"/>
              <a:gd name="connsiteX3" fmla="*/ 4210050 w 4509573"/>
              <a:gd name="connsiteY3" fmla="*/ 5026227 h 5106113"/>
              <a:gd name="connsiteX4" fmla="*/ 0 w 4509573"/>
              <a:gd name="connsiteY4" fmla="*/ 5077027 h 5106113"/>
              <a:gd name="connsiteX0" fmla="*/ 0 w 4509573"/>
              <a:gd name="connsiteY0" fmla="*/ 5096858 h 5125944"/>
              <a:gd name="connsiteX1" fmla="*/ 25400 w 4509573"/>
              <a:gd name="connsiteY1" fmla="*/ 9534 h 5125944"/>
              <a:gd name="connsiteX2" fmla="*/ 3681378 w 4509573"/>
              <a:gd name="connsiteY2" fmla="*/ 1638101 h 5125944"/>
              <a:gd name="connsiteX3" fmla="*/ 4210050 w 4509573"/>
              <a:gd name="connsiteY3" fmla="*/ 5046058 h 5125944"/>
              <a:gd name="connsiteX4" fmla="*/ 0 w 4509573"/>
              <a:gd name="connsiteY4" fmla="*/ 5096858 h 5125944"/>
              <a:gd name="connsiteX0" fmla="*/ 0 w 4484991"/>
              <a:gd name="connsiteY0" fmla="*/ 5096858 h 5132162"/>
              <a:gd name="connsiteX1" fmla="*/ 25400 w 4484991"/>
              <a:gd name="connsiteY1" fmla="*/ 9534 h 5132162"/>
              <a:gd name="connsiteX2" fmla="*/ 3681378 w 4484991"/>
              <a:gd name="connsiteY2" fmla="*/ 1638101 h 5132162"/>
              <a:gd name="connsiteX3" fmla="*/ 4176678 w 4484991"/>
              <a:gd name="connsiteY3" fmla="*/ 5072756 h 5132162"/>
              <a:gd name="connsiteX4" fmla="*/ 0 w 4484991"/>
              <a:gd name="connsiteY4" fmla="*/ 5096858 h 5132162"/>
              <a:gd name="connsiteX0" fmla="*/ 0 w 4393082"/>
              <a:gd name="connsiteY0" fmla="*/ 5096858 h 5132162"/>
              <a:gd name="connsiteX1" fmla="*/ 25400 w 4393082"/>
              <a:gd name="connsiteY1" fmla="*/ 9534 h 5132162"/>
              <a:gd name="connsiteX2" fmla="*/ 3681378 w 4393082"/>
              <a:gd name="connsiteY2" fmla="*/ 1638101 h 5132162"/>
              <a:gd name="connsiteX3" fmla="*/ 4176678 w 4393082"/>
              <a:gd name="connsiteY3" fmla="*/ 5072756 h 5132162"/>
              <a:gd name="connsiteX4" fmla="*/ 0 w 4393082"/>
              <a:gd name="connsiteY4" fmla="*/ 5096858 h 5132162"/>
              <a:gd name="connsiteX0" fmla="*/ 0 w 4396213"/>
              <a:gd name="connsiteY0" fmla="*/ 5096858 h 5132162"/>
              <a:gd name="connsiteX1" fmla="*/ 25400 w 4396213"/>
              <a:gd name="connsiteY1" fmla="*/ 9534 h 5132162"/>
              <a:gd name="connsiteX2" fmla="*/ 3681378 w 4396213"/>
              <a:gd name="connsiteY2" fmla="*/ 1638101 h 5132162"/>
              <a:gd name="connsiteX3" fmla="*/ 4176678 w 4396213"/>
              <a:gd name="connsiteY3" fmla="*/ 5072756 h 5132162"/>
              <a:gd name="connsiteX4" fmla="*/ 0 w 4396213"/>
              <a:gd name="connsiteY4" fmla="*/ 5096858 h 5132162"/>
              <a:gd name="connsiteX0" fmla="*/ 0 w 4396213"/>
              <a:gd name="connsiteY0" fmla="*/ 5096619 h 5131923"/>
              <a:gd name="connsiteX1" fmla="*/ 25400 w 4396213"/>
              <a:gd name="connsiteY1" fmla="*/ 9295 h 5131923"/>
              <a:gd name="connsiteX2" fmla="*/ 3681378 w 4396213"/>
              <a:gd name="connsiteY2" fmla="*/ 1637862 h 5131923"/>
              <a:gd name="connsiteX3" fmla="*/ 4176678 w 4396213"/>
              <a:gd name="connsiteY3" fmla="*/ 5072517 h 5131923"/>
              <a:gd name="connsiteX4" fmla="*/ 0 w 4396213"/>
              <a:gd name="connsiteY4" fmla="*/ 5096619 h 5131923"/>
              <a:gd name="connsiteX0" fmla="*/ 18716 w 4370813"/>
              <a:gd name="connsiteY0" fmla="*/ 5080577 h 5120870"/>
              <a:gd name="connsiteX1" fmla="*/ 0 w 4370813"/>
              <a:gd name="connsiteY1" fmla="*/ 9295 h 5120870"/>
              <a:gd name="connsiteX2" fmla="*/ 3655978 w 4370813"/>
              <a:gd name="connsiteY2" fmla="*/ 1637862 h 5120870"/>
              <a:gd name="connsiteX3" fmla="*/ 4151278 w 4370813"/>
              <a:gd name="connsiteY3" fmla="*/ 5072517 h 5120870"/>
              <a:gd name="connsiteX4" fmla="*/ 18716 w 4370813"/>
              <a:gd name="connsiteY4" fmla="*/ 5080577 h 5120870"/>
              <a:gd name="connsiteX0" fmla="*/ 18716 w 4370813"/>
              <a:gd name="connsiteY0" fmla="*/ 5080577 h 5120870"/>
              <a:gd name="connsiteX1" fmla="*/ 0 w 4370813"/>
              <a:gd name="connsiteY1" fmla="*/ 9295 h 5120870"/>
              <a:gd name="connsiteX2" fmla="*/ 3655978 w 4370813"/>
              <a:gd name="connsiteY2" fmla="*/ 1637862 h 5120870"/>
              <a:gd name="connsiteX3" fmla="*/ 4151278 w 4370813"/>
              <a:gd name="connsiteY3" fmla="*/ 5072517 h 5120870"/>
              <a:gd name="connsiteX4" fmla="*/ 18716 w 4370813"/>
              <a:gd name="connsiteY4" fmla="*/ 5080577 h 5120870"/>
              <a:gd name="connsiteX0" fmla="*/ 18716 w 4370813"/>
              <a:gd name="connsiteY0" fmla="*/ 5080577 h 5091485"/>
              <a:gd name="connsiteX1" fmla="*/ 0 w 4370813"/>
              <a:gd name="connsiteY1" fmla="*/ 9295 h 5091485"/>
              <a:gd name="connsiteX2" fmla="*/ 3655978 w 4370813"/>
              <a:gd name="connsiteY2" fmla="*/ 1637862 h 5091485"/>
              <a:gd name="connsiteX3" fmla="*/ 4151278 w 4370813"/>
              <a:gd name="connsiteY3" fmla="*/ 5072517 h 5091485"/>
              <a:gd name="connsiteX4" fmla="*/ 18716 w 4370813"/>
              <a:gd name="connsiteY4" fmla="*/ 5080577 h 5091485"/>
              <a:gd name="connsiteX0" fmla="*/ 18716 w 4370813"/>
              <a:gd name="connsiteY0" fmla="*/ 5080577 h 5080577"/>
              <a:gd name="connsiteX1" fmla="*/ 0 w 4370813"/>
              <a:gd name="connsiteY1" fmla="*/ 9295 h 5080577"/>
              <a:gd name="connsiteX2" fmla="*/ 3655978 w 4370813"/>
              <a:gd name="connsiteY2" fmla="*/ 1637862 h 5080577"/>
              <a:gd name="connsiteX3" fmla="*/ 4151278 w 4370813"/>
              <a:gd name="connsiteY3" fmla="*/ 5072517 h 5080577"/>
              <a:gd name="connsiteX4" fmla="*/ 18716 w 4370813"/>
              <a:gd name="connsiteY4" fmla="*/ 5080577 h 5080577"/>
              <a:gd name="connsiteX0" fmla="*/ 18716 w 4363693"/>
              <a:gd name="connsiteY0" fmla="*/ 5080577 h 5080577"/>
              <a:gd name="connsiteX1" fmla="*/ 0 w 4363693"/>
              <a:gd name="connsiteY1" fmla="*/ 9295 h 5080577"/>
              <a:gd name="connsiteX2" fmla="*/ 3655978 w 4363693"/>
              <a:gd name="connsiteY2" fmla="*/ 1637862 h 5080577"/>
              <a:gd name="connsiteX3" fmla="*/ 4151278 w 4363693"/>
              <a:gd name="connsiteY3" fmla="*/ 5072517 h 5080577"/>
              <a:gd name="connsiteX4" fmla="*/ 18716 w 4363693"/>
              <a:gd name="connsiteY4" fmla="*/ 5080577 h 5080577"/>
              <a:gd name="connsiteX0" fmla="*/ 18716 w 4378259"/>
              <a:gd name="connsiteY0" fmla="*/ 5080577 h 5080577"/>
              <a:gd name="connsiteX1" fmla="*/ 0 w 4378259"/>
              <a:gd name="connsiteY1" fmla="*/ 9295 h 5080577"/>
              <a:gd name="connsiteX2" fmla="*/ 3655978 w 4378259"/>
              <a:gd name="connsiteY2" fmla="*/ 1637862 h 5080577"/>
              <a:gd name="connsiteX3" fmla="*/ 4171331 w 4378259"/>
              <a:gd name="connsiteY3" fmla="*/ 5076528 h 5080577"/>
              <a:gd name="connsiteX4" fmla="*/ 18716 w 4378259"/>
              <a:gd name="connsiteY4" fmla="*/ 5080577 h 5080577"/>
              <a:gd name="connsiteX0" fmla="*/ 18716 w 4369795"/>
              <a:gd name="connsiteY0" fmla="*/ 5080577 h 5080577"/>
              <a:gd name="connsiteX1" fmla="*/ 0 w 4369795"/>
              <a:gd name="connsiteY1" fmla="*/ 9295 h 5080577"/>
              <a:gd name="connsiteX2" fmla="*/ 3655978 w 4369795"/>
              <a:gd name="connsiteY2" fmla="*/ 1637862 h 5080577"/>
              <a:gd name="connsiteX3" fmla="*/ 4171331 w 4369795"/>
              <a:gd name="connsiteY3" fmla="*/ 5076528 h 5080577"/>
              <a:gd name="connsiteX4" fmla="*/ 18716 w 4369795"/>
              <a:gd name="connsiteY4" fmla="*/ 5080577 h 5080577"/>
              <a:gd name="connsiteX0" fmla="*/ 18716 w 4375011"/>
              <a:gd name="connsiteY0" fmla="*/ 5080749 h 5080749"/>
              <a:gd name="connsiteX1" fmla="*/ 0 w 4375011"/>
              <a:gd name="connsiteY1" fmla="*/ 9467 h 5080749"/>
              <a:gd name="connsiteX2" fmla="*/ 3675028 w 4375011"/>
              <a:gd name="connsiteY2" fmla="*/ 1618984 h 5080749"/>
              <a:gd name="connsiteX3" fmla="*/ 4171331 w 4375011"/>
              <a:gd name="connsiteY3" fmla="*/ 5076700 h 5080749"/>
              <a:gd name="connsiteX4" fmla="*/ 18716 w 4375011"/>
              <a:gd name="connsiteY4" fmla="*/ 5080749 h 5080749"/>
              <a:gd name="connsiteX0" fmla="*/ 18716 w 4367260"/>
              <a:gd name="connsiteY0" fmla="*/ 5080721 h 5080721"/>
              <a:gd name="connsiteX1" fmla="*/ 0 w 4367260"/>
              <a:gd name="connsiteY1" fmla="*/ 9439 h 5080721"/>
              <a:gd name="connsiteX2" fmla="*/ 3646453 w 4367260"/>
              <a:gd name="connsiteY2" fmla="*/ 1622131 h 5080721"/>
              <a:gd name="connsiteX3" fmla="*/ 4171331 w 4367260"/>
              <a:gd name="connsiteY3" fmla="*/ 5076672 h 5080721"/>
              <a:gd name="connsiteX4" fmla="*/ 18716 w 4367260"/>
              <a:gd name="connsiteY4" fmla="*/ 5080721 h 5080721"/>
              <a:gd name="connsiteX0" fmla="*/ 18716 w 4367260"/>
              <a:gd name="connsiteY0" fmla="*/ 5080778 h 5080778"/>
              <a:gd name="connsiteX1" fmla="*/ 0 w 4367260"/>
              <a:gd name="connsiteY1" fmla="*/ 9496 h 5080778"/>
              <a:gd name="connsiteX2" fmla="*/ 3646453 w 4367260"/>
              <a:gd name="connsiteY2" fmla="*/ 1622188 h 5080778"/>
              <a:gd name="connsiteX3" fmla="*/ 4171331 w 4367260"/>
              <a:gd name="connsiteY3" fmla="*/ 5076729 h 5080778"/>
              <a:gd name="connsiteX4" fmla="*/ 18716 w 4367260"/>
              <a:gd name="connsiteY4" fmla="*/ 5080778 h 5080778"/>
              <a:gd name="connsiteX0" fmla="*/ 18716 w 4362595"/>
              <a:gd name="connsiteY0" fmla="*/ 5080778 h 5080778"/>
              <a:gd name="connsiteX1" fmla="*/ 0 w 4362595"/>
              <a:gd name="connsiteY1" fmla="*/ 9496 h 5080778"/>
              <a:gd name="connsiteX2" fmla="*/ 3646453 w 4362595"/>
              <a:gd name="connsiteY2" fmla="*/ 1622188 h 5080778"/>
              <a:gd name="connsiteX3" fmla="*/ 4164981 w 4362595"/>
              <a:gd name="connsiteY3" fmla="*/ 5067204 h 5080778"/>
              <a:gd name="connsiteX4" fmla="*/ 18716 w 4362595"/>
              <a:gd name="connsiteY4" fmla="*/ 5080778 h 5080778"/>
              <a:gd name="connsiteX0" fmla="*/ 18716 w 4362595"/>
              <a:gd name="connsiteY0" fmla="*/ 5080985 h 5080985"/>
              <a:gd name="connsiteX1" fmla="*/ 0 w 4362595"/>
              <a:gd name="connsiteY1" fmla="*/ 9703 h 5080985"/>
              <a:gd name="connsiteX2" fmla="*/ 3646453 w 4362595"/>
              <a:gd name="connsiteY2" fmla="*/ 1622395 h 5080985"/>
              <a:gd name="connsiteX3" fmla="*/ 4164981 w 4362595"/>
              <a:gd name="connsiteY3" fmla="*/ 5067411 h 5080985"/>
              <a:gd name="connsiteX4" fmla="*/ 18716 w 4362595"/>
              <a:gd name="connsiteY4" fmla="*/ 5080985 h 5080985"/>
              <a:gd name="connsiteX0" fmla="*/ 18716 w 4362595"/>
              <a:gd name="connsiteY0" fmla="*/ 5062125 h 5062125"/>
              <a:gd name="connsiteX1" fmla="*/ 0 w 4362595"/>
              <a:gd name="connsiteY1" fmla="*/ 9893 h 5062125"/>
              <a:gd name="connsiteX2" fmla="*/ 3646453 w 4362595"/>
              <a:gd name="connsiteY2" fmla="*/ 1603535 h 5062125"/>
              <a:gd name="connsiteX3" fmla="*/ 4164981 w 4362595"/>
              <a:gd name="connsiteY3" fmla="*/ 5048551 h 5062125"/>
              <a:gd name="connsiteX4" fmla="*/ 18716 w 4362595"/>
              <a:gd name="connsiteY4" fmla="*/ 5062125 h 5062125"/>
              <a:gd name="connsiteX0" fmla="*/ 18716 w 4362595"/>
              <a:gd name="connsiteY0" fmla="*/ 5084604 h 5084604"/>
              <a:gd name="connsiteX1" fmla="*/ 0 w 4362595"/>
              <a:gd name="connsiteY1" fmla="*/ 32372 h 5084604"/>
              <a:gd name="connsiteX2" fmla="*/ 3646453 w 4362595"/>
              <a:gd name="connsiteY2" fmla="*/ 1626014 h 5084604"/>
              <a:gd name="connsiteX3" fmla="*/ 4164981 w 4362595"/>
              <a:gd name="connsiteY3" fmla="*/ 5071030 h 5084604"/>
              <a:gd name="connsiteX4" fmla="*/ 18716 w 4362595"/>
              <a:gd name="connsiteY4" fmla="*/ 5084604 h 5084604"/>
              <a:gd name="connsiteX0" fmla="*/ 18716 w 4362595"/>
              <a:gd name="connsiteY0" fmla="*/ 5085456 h 5085456"/>
              <a:gd name="connsiteX1" fmla="*/ 0 w 4362595"/>
              <a:gd name="connsiteY1" fmla="*/ 33224 h 5085456"/>
              <a:gd name="connsiteX2" fmla="*/ 3646453 w 4362595"/>
              <a:gd name="connsiteY2" fmla="*/ 1626866 h 5085456"/>
              <a:gd name="connsiteX3" fmla="*/ 4164981 w 4362595"/>
              <a:gd name="connsiteY3" fmla="*/ 5071882 h 5085456"/>
              <a:gd name="connsiteX4" fmla="*/ 18716 w 4362595"/>
              <a:gd name="connsiteY4" fmla="*/ 5085456 h 5085456"/>
              <a:gd name="connsiteX0" fmla="*/ 18716 w 4364048"/>
              <a:gd name="connsiteY0" fmla="*/ 5085456 h 5085456"/>
              <a:gd name="connsiteX1" fmla="*/ 0 w 4364048"/>
              <a:gd name="connsiteY1" fmla="*/ 33224 h 5085456"/>
              <a:gd name="connsiteX2" fmla="*/ 3646453 w 4364048"/>
              <a:gd name="connsiteY2" fmla="*/ 1626866 h 5085456"/>
              <a:gd name="connsiteX3" fmla="*/ 4164981 w 4364048"/>
              <a:gd name="connsiteY3" fmla="*/ 5071882 h 5085456"/>
              <a:gd name="connsiteX4" fmla="*/ 18716 w 4364048"/>
              <a:gd name="connsiteY4" fmla="*/ 5085456 h 5085456"/>
              <a:gd name="connsiteX0" fmla="*/ 18716 w 4352764"/>
              <a:gd name="connsiteY0" fmla="*/ 5085456 h 5085456"/>
              <a:gd name="connsiteX1" fmla="*/ 0 w 4352764"/>
              <a:gd name="connsiteY1" fmla="*/ 33224 h 5085456"/>
              <a:gd name="connsiteX2" fmla="*/ 3646453 w 4352764"/>
              <a:gd name="connsiteY2" fmla="*/ 1626866 h 5085456"/>
              <a:gd name="connsiteX3" fmla="*/ 4164981 w 4352764"/>
              <a:gd name="connsiteY3" fmla="*/ 5071882 h 5085456"/>
              <a:gd name="connsiteX4" fmla="*/ 18716 w 4352764"/>
              <a:gd name="connsiteY4" fmla="*/ 5085456 h 5085456"/>
              <a:gd name="connsiteX0" fmla="*/ 18716 w 4362638"/>
              <a:gd name="connsiteY0" fmla="*/ 5085456 h 5085456"/>
              <a:gd name="connsiteX1" fmla="*/ 0 w 4362638"/>
              <a:gd name="connsiteY1" fmla="*/ 33224 h 5085456"/>
              <a:gd name="connsiteX2" fmla="*/ 3646453 w 4362638"/>
              <a:gd name="connsiteY2" fmla="*/ 1626866 h 5085456"/>
              <a:gd name="connsiteX3" fmla="*/ 4164981 w 4362638"/>
              <a:gd name="connsiteY3" fmla="*/ 5071882 h 5085456"/>
              <a:gd name="connsiteX4" fmla="*/ 18716 w 4362638"/>
              <a:gd name="connsiteY4" fmla="*/ 5085456 h 5085456"/>
              <a:gd name="connsiteX0" fmla="*/ 26090 w 4370012"/>
              <a:gd name="connsiteY0" fmla="*/ 5605927 h 5605927"/>
              <a:gd name="connsiteX1" fmla="*/ 0 w 4370012"/>
              <a:gd name="connsiteY1" fmla="*/ 22753 h 5605927"/>
              <a:gd name="connsiteX2" fmla="*/ 3653827 w 4370012"/>
              <a:gd name="connsiteY2" fmla="*/ 2147337 h 5605927"/>
              <a:gd name="connsiteX3" fmla="*/ 4172355 w 4370012"/>
              <a:gd name="connsiteY3" fmla="*/ 5592353 h 5605927"/>
              <a:gd name="connsiteX4" fmla="*/ 26090 w 4370012"/>
              <a:gd name="connsiteY4" fmla="*/ 5605927 h 5605927"/>
              <a:gd name="connsiteX0" fmla="*/ 26090 w 4953643"/>
              <a:gd name="connsiteY0" fmla="*/ 5605927 h 5605927"/>
              <a:gd name="connsiteX1" fmla="*/ 0 w 4953643"/>
              <a:gd name="connsiteY1" fmla="*/ 22753 h 5605927"/>
              <a:gd name="connsiteX2" fmla="*/ 3653827 w 4953643"/>
              <a:gd name="connsiteY2" fmla="*/ 2147337 h 5605927"/>
              <a:gd name="connsiteX3" fmla="*/ 4858155 w 4953643"/>
              <a:gd name="connsiteY3" fmla="*/ 5592353 h 5605927"/>
              <a:gd name="connsiteX4" fmla="*/ 26090 w 4953643"/>
              <a:gd name="connsiteY4" fmla="*/ 5605927 h 5605927"/>
              <a:gd name="connsiteX0" fmla="*/ 26090 w 4953643"/>
              <a:gd name="connsiteY0" fmla="*/ 5583174 h 5583174"/>
              <a:gd name="connsiteX1" fmla="*/ 0 w 4953643"/>
              <a:gd name="connsiteY1" fmla="*/ 0 h 5583174"/>
              <a:gd name="connsiteX2" fmla="*/ 3653827 w 4953643"/>
              <a:gd name="connsiteY2" fmla="*/ 2124584 h 5583174"/>
              <a:gd name="connsiteX3" fmla="*/ 4858155 w 4953643"/>
              <a:gd name="connsiteY3" fmla="*/ 5569600 h 5583174"/>
              <a:gd name="connsiteX4" fmla="*/ 26090 w 4953643"/>
              <a:gd name="connsiteY4" fmla="*/ 5583174 h 5583174"/>
              <a:gd name="connsiteX0" fmla="*/ 26090 w 5280122"/>
              <a:gd name="connsiteY0" fmla="*/ 5583174 h 5583174"/>
              <a:gd name="connsiteX1" fmla="*/ 0 w 5280122"/>
              <a:gd name="connsiteY1" fmla="*/ 0 h 5583174"/>
              <a:gd name="connsiteX2" fmla="*/ 4855821 w 5280122"/>
              <a:gd name="connsiteY2" fmla="*/ 3547804 h 5583174"/>
              <a:gd name="connsiteX3" fmla="*/ 4858155 w 5280122"/>
              <a:gd name="connsiteY3" fmla="*/ 5569600 h 5583174"/>
              <a:gd name="connsiteX4" fmla="*/ 26090 w 5280122"/>
              <a:gd name="connsiteY4" fmla="*/ 5583174 h 5583174"/>
              <a:gd name="connsiteX0" fmla="*/ 26090 w 5280122"/>
              <a:gd name="connsiteY0" fmla="*/ 5583174 h 5583174"/>
              <a:gd name="connsiteX1" fmla="*/ 0 w 5280122"/>
              <a:gd name="connsiteY1" fmla="*/ 0 h 5583174"/>
              <a:gd name="connsiteX2" fmla="*/ 4855821 w 5280122"/>
              <a:gd name="connsiteY2" fmla="*/ 3547804 h 5583174"/>
              <a:gd name="connsiteX3" fmla="*/ 4858155 w 5280122"/>
              <a:gd name="connsiteY3" fmla="*/ 5569600 h 5583174"/>
              <a:gd name="connsiteX4" fmla="*/ 26090 w 5280122"/>
              <a:gd name="connsiteY4" fmla="*/ 5583174 h 5583174"/>
              <a:gd name="connsiteX0" fmla="*/ 26090 w 5177922"/>
              <a:gd name="connsiteY0" fmla="*/ 5583174 h 5583174"/>
              <a:gd name="connsiteX1" fmla="*/ 0 w 5177922"/>
              <a:gd name="connsiteY1" fmla="*/ 0 h 5583174"/>
              <a:gd name="connsiteX2" fmla="*/ 4855821 w 5177922"/>
              <a:gd name="connsiteY2" fmla="*/ 3547804 h 5583174"/>
              <a:gd name="connsiteX3" fmla="*/ 4858155 w 5177922"/>
              <a:gd name="connsiteY3" fmla="*/ 5569600 h 5583174"/>
              <a:gd name="connsiteX4" fmla="*/ 26090 w 5177922"/>
              <a:gd name="connsiteY4" fmla="*/ 5583174 h 5583174"/>
              <a:gd name="connsiteX0" fmla="*/ 26090 w 4867833"/>
              <a:gd name="connsiteY0" fmla="*/ 5583174 h 5583174"/>
              <a:gd name="connsiteX1" fmla="*/ 0 w 4867833"/>
              <a:gd name="connsiteY1" fmla="*/ 0 h 5583174"/>
              <a:gd name="connsiteX2" fmla="*/ 4855821 w 4867833"/>
              <a:gd name="connsiteY2" fmla="*/ 3547804 h 5583174"/>
              <a:gd name="connsiteX3" fmla="*/ 4858155 w 4867833"/>
              <a:gd name="connsiteY3" fmla="*/ 5569600 h 5583174"/>
              <a:gd name="connsiteX4" fmla="*/ 26090 w 4867833"/>
              <a:gd name="connsiteY4" fmla="*/ 5583174 h 5583174"/>
              <a:gd name="connsiteX0" fmla="*/ 26090 w 4866341"/>
              <a:gd name="connsiteY0" fmla="*/ 5583174 h 5583174"/>
              <a:gd name="connsiteX1" fmla="*/ 0 w 4866341"/>
              <a:gd name="connsiteY1" fmla="*/ 0 h 5583174"/>
              <a:gd name="connsiteX2" fmla="*/ 4852520 w 4866341"/>
              <a:gd name="connsiteY2" fmla="*/ 3554406 h 5583174"/>
              <a:gd name="connsiteX3" fmla="*/ 4858155 w 4866341"/>
              <a:gd name="connsiteY3" fmla="*/ 5569600 h 5583174"/>
              <a:gd name="connsiteX4" fmla="*/ 26090 w 4866341"/>
              <a:gd name="connsiteY4" fmla="*/ 5583174 h 5583174"/>
              <a:gd name="connsiteX0" fmla="*/ 26090 w 4866341"/>
              <a:gd name="connsiteY0" fmla="*/ 5583174 h 5583174"/>
              <a:gd name="connsiteX1" fmla="*/ 0 w 4866341"/>
              <a:gd name="connsiteY1" fmla="*/ 0 h 5583174"/>
              <a:gd name="connsiteX2" fmla="*/ 4852520 w 4866341"/>
              <a:gd name="connsiteY2" fmla="*/ 3554406 h 5583174"/>
              <a:gd name="connsiteX3" fmla="*/ 4858155 w 4866341"/>
              <a:gd name="connsiteY3" fmla="*/ 5569600 h 5583174"/>
              <a:gd name="connsiteX4" fmla="*/ 26090 w 4866341"/>
              <a:gd name="connsiteY4" fmla="*/ 5583174 h 5583174"/>
              <a:gd name="connsiteX0" fmla="*/ 26090 w 4867771"/>
              <a:gd name="connsiteY0" fmla="*/ 5583174 h 5583174"/>
              <a:gd name="connsiteX1" fmla="*/ 0 w 4867771"/>
              <a:gd name="connsiteY1" fmla="*/ 0 h 5583174"/>
              <a:gd name="connsiteX2" fmla="*/ 4855695 w 4867771"/>
              <a:gd name="connsiteY2" fmla="*/ 3560756 h 5583174"/>
              <a:gd name="connsiteX3" fmla="*/ 4858155 w 4867771"/>
              <a:gd name="connsiteY3" fmla="*/ 5569600 h 5583174"/>
              <a:gd name="connsiteX4" fmla="*/ 26090 w 4867771"/>
              <a:gd name="connsiteY4" fmla="*/ 5583174 h 5583174"/>
              <a:gd name="connsiteX0" fmla="*/ 16565 w 4858246"/>
              <a:gd name="connsiteY0" fmla="*/ 5579999 h 5579999"/>
              <a:gd name="connsiteX1" fmla="*/ 0 w 4858246"/>
              <a:gd name="connsiteY1" fmla="*/ 0 h 5579999"/>
              <a:gd name="connsiteX2" fmla="*/ 4846170 w 4858246"/>
              <a:gd name="connsiteY2" fmla="*/ 3557581 h 5579999"/>
              <a:gd name="connsiteX3" fmla="*/ 4848630 w 4858246"/>
              <a:gd name="connsiteY3" fmla="*/ 5566425 h 5579999"/>
              <a:gd name="connsiteX4" fmla="*/ 16565 w 4858246"/>
              <a:gd name="connsiteY4" fmla="*/ 5579999 h 5579999"/>
              <a:gd name="connsiteX0" fmla="*/ 16565 w 4858246"/>
              <a:gd name="connsiteY0" fmla="*/ 5579999 h 5579999"/>
              <a:gd name="connsiteX1" fmla="*/ 0 w 4858246"/>
              <a:gd name="connsiteY1" fmla="*/ 0 h 5579999"/>
              <a:gd name="connsiteX2" fmla="*/ 4846170 w 4858246"/>
              <a:gd name="connsiteY2" fmla="*/ 3557581 h 5579999"/>
              <a:gd name="connsiteX3" fmla="*/ 4848630 w 4858246"/>
              <a:gd name="connsiteY3" fmla="*/ 5566425 h 5579999"/>
              <a:gd name="connsiteX4" fmla="*/ 16565 w 4858246"/>
              <a:gd name="connsiteY4" fmla="*/ 5579999 h 5579999"/>
              <a:gd name="connsiteX0" fmla="*/ 1986 w 4862717"/>
              <a:gd name="connsiteY0" fmla="*/ 5560949 h 5566425"/>
              <a:gd name="connsiteX1" fmla="*/ 4471 w 4862717"/>
              <a:gd name="connsiteY1" fmla="*/ 0 h 5566425"/>
              <a:gd name="connsiteX2" fmla="*/ 4850641 w 4862717"/>
              <a:gd name="connsiteY2" fmla="*/ 3557581 h 5566425"/>
              <a:gd name="connsiteX3" fmla="*/ 4853101 w 4862717"/>
              <a:gd name="connsiteY3" fmla="*/ 5566425 h 5566425"/>
              <a:gd name="connsiteX4" fmla="*/ 1986 w 4862717"/>
              <a:gd name="connsiteY4" fmla="*/ 5560949 h 55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717" h="5566425">
                <a:moveTo>
                  <a:pt x="1986" y="5560949"/>
                </a:moveTo>
                <a:cubicBezTo>
                  <a:pt x="-3640" y="4158045"/>
                  <a:pt x="4471" y="1007533"/>
                  <a:pt x="4471" y="0"/>
                </a:cubicBezTo>
                <a:cubicBezTo>
                  <a:pt x="2625688" y="786555"/>
                  <a:pt x="4213199" y="2661462"/>
                  <a:pt x="4850641" y="3557581"/>
                </a:cubicBezTo>
                <a:cubicBezTo>
                  <a:pt x="4867234" y="4459709"/>
                  <a:pt x="4865428" y="4738163"/>
                  <a:pt x="4853101" y="5566425"/>
                </a:cubicBezTo>
                <a:lnTo>
                  <a:pt x="1986" y="5560949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882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65D8D6-D5DE-1B48-9D61-7AC1B4E0B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CC569-5056-4944-8B03-40C0A9B100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8BAD5-C4B0-1E4E-A7CF-5F1AF7973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4948" y="0"/>
            <a:ext cx="4867053" cy="687823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ECCF6C-4446-AD40-AAFD-CA822DACD9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1870" y="-22522"/>
            <a:ext cx="3581968" cy="3408091"/>
          </a:xfrm>
          <a:custGeom>
            <a:avLst/>
            <a:gdLst>
              <a:gd name="connsiteX0" fmla="*/ 0 w 4147362"/>
              <a:gd name="connsiteY0" fmla="*/ 2122449 h 4244897"/>
              <a:gd name="connsiteX1" fmla="*/ 2073681 w 4147362"/>
              <a:gd name="connsiteY1" fmla="*/ 0 h 4244897"/>
              <a:gd name="connsiteX2" fmla="*/ 4147362 w 4147362"/>
              <a:gd name="connsiteY2" fmla="*/ 2122449 h 4244897"/>
              <a:gd name="connsiteX3" fmla="*/ 2073681 w 4147362"/>
              <a:gd name="connsiteY3" fmla="*/ 4244898 h 4244897"/>
              <a:gd name="connsiteX4" fmla="*/ 0 w 4147362"/>
              <a:gd name="connsiteY4" fmla="*/ 2122449 h 4244897"/>
              <a:gd name="connsiteX0" fmla="*/ 96771 w 4244133"/>
              <a:gd name="connsiteY0" fmla="*/ 2164261 h 4286710"/>
              <a:gd name="connsiteX1" fmla="*/ 527755 w 4244133"/>
              <a:gd name="connsiteY1" fmla="*/ 860924 h 4286710"/>
              <a:gd name="connsiteX2" fmla="*/ 2170452 w 4244133"/>
              <a:gd name="connsiteY2" fmla="*/ 41812 h 4286710"/>
              <a:gd name="connsiteX3" fmla="*/ 4244133 w 4244133"/>
              <a:gd name="connsiteY3" fmla="*/ 2164261 h 4286710"/>
              <a:gd name="connsiteX4" fmla="*/ 2170452 w 4244133"/>
              <a:gd name="connsiteY4" fmla="*/ 4286710 h 4286710"/>
              <a:gd name="connsiteX5" fmla="*/ 96771 w 4244133"/>
              <a:gd name="connsiteY5" fmla="*/ 2164261 h 4286710"/>
              <a:gd name="connsiteX0" fmla="*/ 4688 w 4152050"/>
              <a:gd name="connsiteY0" fmla="*/ 2164261 h 4286710"/>
              <a:gd name="connsiteX1" fmla="*/ 435672 w 4152050"/>
              <a:gd name="connsiteY1" fmla="*/ 860924 h 4286710"/>
              <a:gd name="connsiteX2" fmla="*/ 2078369 w 4152050"/>
              <a:gd name="connsiteY2" fmla="*/ 41812 h 4286710"/>
              <a:gd name="connsiteX3" fmla="*/ 4152050 w 4152050"/>
              <a:gd name="connsiteY3" fmla="*/ 2164261 h 4286710"/>
              <a:gd name="connsiteX4" fmla="*/ 2078369 w 4152050"/>
              <a:gd name="connsiteY4" fmla="*/ 4286710 h 4286710"/>
              <a:gd name="connsiteX5" fmla="*/ 4688 w 4152050"/>
              <a:gd name="connsiteY5" fmla="*/ 2164261 h 4286710"/>
              <a:gd name="connsiteX0" fmla="*/ 4338 w 4151700"/>
              <a:gd name="connsiteY0" fmla="*/ 2164261 h 4286710"/>
              <a:gd name="connsiteX1" fmla="*/ 435322 w 4151700"/>
              <a:gd name="connsiteY1" fmla="*/ 860924 h 4286710"/>
              <a:gd name="connsiteX2" fmla="*/ 2078019 w 4151700"/>
              <a:gd name="connsiteY2" fmla="*/ 41812 h 4286710"/>
              <a:gd name="connsiteX3" fmla="*/ 4151700 w 4151700"/>
              <a:gd name="connsiteY3" fmla="*/ 2164261 h 4286710"/>
              <a:gd name="connsiteX4" fmla="*/ 2078019 w 4151700"/>
              <a:gd name="connsiteY4" fmla="*/ 4286710 h 4286710"/>
              <a:gd name="connsiteX5" fmla="*/ 4338 w 4151700"/>
              <a:gd name="connsiteY5" fmla="*/ 2164261 h 4286710"/>
              <a:gd name="connsiteX0" fmla="*/ 0 w 4147362"/>
              <a:gd name="connsiteY0" fmla="*/ 2164261 h 4286710"/>
              <a:gd name="connsiteX1" fmla="*/ 430984 w 4147362"/>
              <a:gd name="connsiteY1" fmla="*/ 860924 h 4286710"/>
              <a:gd name="connsiteX2" fmla="*/ 2073681 w 4147362"/>
              <a:gd name="connsiteY2" fmla="*/ 41812 h 4286710"/>
              <a:gd name="connsiteX3" fmla="*/ 4147362 w 4147362"/>
              <a:gd name="connsiteY3" fmla="*/ 2164261 h 4286710"/>
              <a:gd name="connsiteX4" fmla="*/ 2073681 w 4147362"/>
              <a:gd name="connsiteY4" fmla="*/ 4286710 h 4286710"/>
              <a:gd name="connsiteX5" fmla="*/ 0 w 4147362"/>
              <a:gd name="connsiteY5" fmla="*/ 2164261 h 4286710"/>
              <a:gd name="connsiteX0" fmla="*/ 64 w 4147426"/>
              <a:gd name="connsiteY0" fmla="*/ 2164261 h 4286710"/>
              <a:gd name="connsiteX1" fmla="*/ 431048 w 4147426"/>
              <a:gd name="connsiteY1" fmla="*/ 860924 h 4286710"/>
              <a:gd name="connsiteX2" fmla="*/ 2073745 w 4147426"/>
              <a:gd name="connsiteY2" fmla="*/ 41812 h 4286710"/>
              <a:gd name="connsiteX3" fmla="*/ 4147426 w 4147426"/>
              <a:gd name="connsiteY3" fmla="*/ 2164261 h 4286710"/>
              <a:gd name="connsiteX4" fmla="*/ 2073745 w 4147426"/>
              <a:gd name="connsiteY4" fmla="*/ 4286710 h 4286710"/>
              <a:gd name="connsiteX5" fmla="*/ 64 w 4147426"/>
              <a:gd name="connsiteY5" fmla="*/ 2164261 h 4286710"/>
              <a:gd name="connsiteX0" fmla="*/ 64 w 4203442"/>
              <a:gd name="connsiteY0" fmla="*/ 2164261 h 4286710"/>
              <a:gd name="connsiteX1" fmla="*/ 431048 w 4203442"/>
              <a:gd name="connsiteY1" fmla="*/ 860924 h 4286710"/>
              <a:gd name="connsiteX2" fmla="*/ 2073745 w 4203442"/>
              <a:gd name="connsiteY2" fmla="*/ 41812 h 4286710"/>
              <a:gd name="connsiteX3" fmla="*/ 3480550 w 4203442"/>
              <a:gd name="connsiteY3" fmla="*/ 865427 h 4286710"/>
              <a:gd name="connsiteX4" fmla="*/ 4147426 w 4203442"/>
              <a:gd name="connsiteY4" fmla="*/ 2164261 h 4286710"/>
              <a:gd name="connsiteX5" fmla="*/ 2073745 w 4203442"/>
              <a:gd name="connsiteY5" fmla="*/ 4286710 h 4286710"/>
              <a:gd name="connsiteX6" fmla="*/ 64 w 4203442"/>
              <a:gd name="connsiteY6" fmla="*/ 2164261 h 4286710"/>
              <a:gd name="connsiteX0" fmla="*/ 64 w 4209648"/>
              <a:gd name="connsiteY0" fmla="*/ 2122453 h 4244902"/>
              <a:gd name="connsiteX1" fmla="*/ 431048 w 4209648"/>
              <a:gd name="connsiteY1" fmla="*/ 819116 h 4244902"/>
              <a:gd name="connsiteX2" fmla="*/ 2073745 w 4209648"/>
              <a:gd name="connsiteY2" fmla="*/ 4 h 4244902"/>
              <a:gd name="connsiteX3" fmla="*/ 3557125 w 4209648"/>
              <a:gd name="connsiteY3" fmla="*/ 810105 h 4244902"/>
              <a:gd name="connsiteX4" fmla="*/ 4147426 w 4209648"/>
              <a:gd name="connsiteY4" fmla="*/ 2122453 h 4244902"/>
              <a:gd name="connsiteX5" fmla="*/ 2073745 w 4209648"/>
              <a:gd name="connsiteY5" fmla="*/ 4244902 h 4244902"/>
              <a:gd name="connsiteX6" fmla="*/ 64 w 4209648"/>
              <a:gd name="connsiteY6" fmla="*/ 2122453 h 4244902"/>
              <a:gd name="connsiteX0" fmla="*/ 64 w 4209648"/>
              <a:gd name="connsiteY0" fmla="*/ 1471382 h 3593831"/>
              <a:gd name="connsiteX1" fmla="*/ 431048 w 4209648"/>
              <a:gd name="connsiteY1" fmla="*/ 168045 h 3593831"/>
              <a:gd name="connsiteX2" fmla="*/ 3557125 w 4209648"/>
              <a:gd name="connsiteY2" fmla="*/ 159034 h 3593831"/>
              <a:gd name="connsiteX3" fmla="*/ 4147426 w 4209648"/>
              <a:gd name="connsiteY3" fmla="*/ 1471382 h 3593831"/>
              <a:gd name="connsiteX4" fmla="*/ 2073745 w 4209648"/>
              <a:gd name="connsiteY4" fmla="*/ 3593831 h 3593831"/>
              <a:gd name="connsiteX5" fmla="*/ 64 w 4209648"/>
              <a:gd name="connsiteY5" fmla="*/ 1471382 h 3593831"/>
              <a:gd name="connsiteX0" fmla="*/ 41 w 3780615"/>
              <a:gd name="connsiteY0" fmla="*/ 1471382 h 3675761"/>
              <a:gd name="connsiteX1" fmla="*/ 431025 w 3780615"/>
              <a:gd name="connsiteY1" fmla="*/ 168045 h 3675761"/>
              <a:gd name="connsiteX2" fmla="*/ 3557102 w 3780615"/>
              <a:gd name="connsiteY2" fmla="*/ 159034 h 3675761"/>
              <a:gd name="connsiteX3" fmla="*/ 3566331 w 3780615"/>
              <a:gd name="connsiteY3" fmla="*/ 2939828 h 3675761"/>
              <a:gd name="connsiteX4" fmla="*/ 2073722 w 3780615"/>
              <a:gd name="connsiteY4" fmla="*/ 3593831 h 3675761"/>
              <a:gd name="connsiteX5" fmla="*/ 41 w 3780615"/>
              <a:gd name="connsiteY5" fmla="*/ 1471382 h 3675761"/>
              <a:gd name="connsiteX0" fmla="*/ 62 w 3780636"/>
              <a:gd name="connsiteY0" fmla="*/ 1471382 h 3675761"/>
              <a:gd name="connsiteX1" fmla="*/ 431046 w 3780636"/>
              <a:gd name="connsiteY1" fmla="*/ 168045 h 3675761"/>
              <a:gd name="connsiteX2" fmla="*/ 3557123 w 3780636"/>
              <a:gd name="connsiteY2" fmla="*/ 159034 h 3675761"/>
              <a:gd name="connsiteX3" fmla="*/ 3566352 w 3780636"/>
              <a:gd name="connsiteY3" fmla="*/ 2939828 h 3675761"/>
              <a:gd name="connsiteX4" fmla="*/ 2073743 w 3780636"/>
              <a:gd name="connsiteY4" fmla="*/ 3593831 h 3675761"/>
              <a:gd name="connsiteX5" fmla="*/ 62 w 3780636"/>
              <a:gd name="connsiteY5" fmla="*/ 1471382 h 3675761"/>
              <a:gd name="connsiteX0" fmla="*/ 65 w 3780639"/>
              <a:gd name="connsiteY0" fmla="*/ 1471382 h 3652467"/>
              <a:gd name="connsiteX1" fmla="*/ 431049 w 3780639"/>
              <a:gd name="connsiteY1" fmla="*/ 168045 h 3652467"/>
              <a:gd name="connsiteX2" fmla="*/ 3557126 w 3780639"/>
              <a:gd name="connsiteY2" fmla="*/ 159034 h 3652467"/>
              <a:gd name="connsiteX3" fmla="*/ 3566355 w 3780639"/>
              <a:gd name="connsiteY3" fmla="*/ 2939828 h 3652467"/>
              <a:gd name="connsiteX4" fmla="*/ 2033206 w 3780639"/>
              <a:gd name="connsiteY4" fmla="*/ 3566805 h 3652467"/>
              <a:gd name="connsiteX5" fmla="*/ 65 w 3780639"/>
              <a:gd name="connsiteY5" fmla="*/ 1471382 h 3652467"/>
              <a:gd name="connsiteX0" fmla="*/ 65 w 3780639"/>
              <a:gd name="connsiteY0" fmla="*/ 1471382 h 3567875"/>
              <a:gd name="connsiteX1" fmla="*/ 431049 w 3780639"/>
              <a:gd name="connsiteY1" fmla="*/ 168045 h 3567875"/>
              <a:gd name="connsiteX2" fmla="*/ 3557126 w 3780639"/>
              <a:gd name="connsiteY2" fmla="*/ 159034 h 3567875"/>
              <a:gd name="connsiteX3" fmla="*/ 3566355 w 3780639"/>
              <a:gd name="connsiteY3" fmla="*/ 2939828 h 3567875"/>
              <a:gd name="connsiteX4" fmla="*/ 2033206 w 3780639"/>
              <a:gd name="connsiteY4" fmla="*/ 3566805 h 3567875"/>
              <a:gd name="connsiteX5" fmla="*/ 65 w 3780639"/>
              <a:gd name="connsiteY5" fmla="*/ 1471382 h 3567875"/>
              <a:gd name="connsiteX0" fmla="*/ 65 w 3780639"/>
              <a:gd name="connsiteY0" fmla="*/ 1471382 h 3567125"/>
              <a:gd name="connsiteX1" fmla="*/ 431049 w 3780639"/>
              <a:gd name="connsiteY1" fmla="*/ 168045 h 3567125"/>
              <a:gd name="connsiteX2" fmla="*/ 3557126 w 3780639"/>
              <a:gd name="connsiteY2" fmla="*/ 159034 h 3567125"/>
              <a:gd name="connsiteX3" fmla="*/ 3566355 w 3780639"/>
              <a:gd name="connsiteY3" fmla="*/ 2939828 h 3567125"/>
              <a:gd name="connsiteX4" fmla="*/ 2033206 w 3780639"/>
              <a:gd name="connsiteY4" fmla="*/ 3566805 h 3567125"/>
              <a:gd name="connsiteX5" fmla="*/ 65 w 3780639"/>
              <a:gd name="connsiteY5" fmla="*/ 1471382 h 3567125"/>
              <a:gd name="connsiteX0" fmla="*/ 65 w 3780639"/>
              <a:gd name="connsiteY0" fmla="*/ 1471382 h 3567125"/>
              <a:gd name="connsiteX1" fmla="*/ 431049 w 3780639"/>
              <a:gd name="connsiteY1" fmla="*/ 168045 h 3567125"/>
              <a:gd name="connsiteX2" fmla="*/ 3557126 w 3780639"/>
              <a:gd name="connsiteY2" fmla="*/ 159034 h 3567125"/>
              <a:gd name="connsiteX3" fmla="*/ 3566355 w 3780639"/>
              <a:gd name="connsiteY3" fmla="*/ 2939828 h 3567125"/>
              <a:gd name="connsiteX4" fmla="*/ 2033206 w 3780639"/>
              <a:gd name="connsiteY4" fmla="*/ 3566805 h 3567125"/>
              <a:gd name="connsiteX5" fmla="*/ 65 w 3780639"/>
              <a:gd name="connsiteY5" fmla="*/ 1471382 h 3567125"/>
              <a:gd name="connsiteX0" fmla="*/ 65 w 3716347"/>
              <a:gd name="connsiteY0" fmla="*/ 1471382 h 3567125"/>
              <a:gd name="connsiteX1" fmla="*/ 431049 w 3716347"/>
              <a:gd name="connsiteY1" fmla="*/ 168045 h 3567125"/>
              <a:gd name="connsiteX2" fmla="*/ 3557126 w 3716347"/>
              <a:gd name="connsiteY2" fmla="*/ 159034 h 3567125"/>
              <a:gd name="connsiteX3" fmla="*/ 3566355 w 3716347"/>
              <a:gd name="connsiteY3" fmla="*/ 2939828 h 3567125"/>
              <a:gd name="connsiteX4" fmla="*/ 2033206 w 3716347"/>
              <a:gd name="connsiteY4" fmla="*/ 3566805 h 3567125"/>
              <a:gd name="connsiteX5" fmla="*/ 65 w 3716347"/>
              <a:gd name="connsiteY5" fmla="*/ 1471382 h 3567125"/>
              <a:gd name="connsiteX0" fmla="*/ 65 w 3575202"/>
              <a:gd name="connsiteY0" fmla="*/ 1471382 h 3567125"/>
              <a:gd name="connsiteX1" fmla="*/ 431049 w 3575202"/>
              <a:gd name="connsiteY1" fmla="*/ 168045 h 3567125"/>
              <a:gd name="connsiteX2" fmla="*/ 3557126 w 3575202"/>
              <a:gd name="connsiteY2" fmla="*/ 159034 h 3567125"/>
              <a:gd name="connsiteX3" fmla="*/ 3566355 w 3575202"/>
              <a:gd name="connsiteY3" fmla="*/ 2939828 h 3567125"/>
              <a:gd name="connsiteX4" fmla="*/ 2033206 w 3575202"/>
              <a:gd name="connsiteY4" fmla="*/ 3566805 h 3567125"/>
              <a:gd name="connsiteX5" fmla="*/ 65 w 3575202"/>
              <a:gd name="connsiteY5" fmla="*/ 1471382 h 3567125"/>
              <a:gd name="connsiteX0" fmla="*/ 65 w 3575202"/>
              <a:gd name="connsiteY0" fmla="*/ 1404231 h 3499974"/>
              <a:gd name="connsiteX1" fmla="*/ 431049 w 3575202"/>
              <a:gd name="connsiteY1" fmla="*/ 100894 h 3499974"/>
              <a:gd name="connsiteX2" fmla="*/ 3557126 w 3575202"/>
              <a:gd name="connsiteY2" fmla="*/ 91883 h 3499974"/>
              <a:gd name="connsiteX3" fmla="*/ 3566355 w 3575202"/>
              <a:gd name="connsiteY3" fmla="*/ 2872677 h 3499974"/>
              <a:gd name="connsiteX4" fmla="*/ 2033206 w 3575202"/>
              <a:gd name="connsiteY4" fmla="*/ 3499654 h 3499974"/>
              <a:gd name="connsiteX5" fmla="*/ 65 w 3575202"/>
              <a:gd name="connsiteY5" fmla="*/ 1404231 h 3499974"/>
              <a:gd name="connsiteX0" fmla="*/ 65 w 3575202"/>
              <a:gd name="connsiteY0" fmla="*/ 1312348 h 3408091"/>
              <a:gd name="connsiteX1" fmla="*/ 431049 w 3575202"/>
              <a:gd name="connsiteY1" fmla="*/ 9011 h 3408091"/>
              <a:gd name="connsiteX2" fmla="*/ 3557126 w 3575202"/>
              <a:gd name="connsiteY2" fmla="*/ 0 h 3408091"/>
              <a:gd name="connsiteX3" fmla="*/ 3566355 w 3575202"/>
              <a:gd name="connsiteY3" fmla="*/ 2780794 h 3408091"/>
              <a:gd name="connsiteX4" fmla="*/ 2033206 w 3575202"/>
              <a:gd name="connsiteY4" fmla="*/ 3407771 h 3408091"/>
              <a:gd name="connsiteX5" fmla="*/ 65 w 3575202"/>
              <a:gd name="connsiteY5" fmla="*/ 1312348 h 3408091"/>
              <a:gd name="connsiteX0" fmla="*/ 65 w 3575202"/>
              <a:gd name="connsiteY0" fmla="*/ 1312348 h 3408091"/>
              <a:gd name="connsiteX1" fmla="*/ 431049 w 3575202"/>
              <a:gd name="connsiteY1" fmla="*/ 9011 h 3408091"/>
              <a:gd name="connsiteX2" fmla="*/ 3557126 w 3575202"/>
              <a:gd name="connsiteY2" fmla="*/ 0 h 3408091"/>
              <a:gd name="connsiteX3" fmla="*/ 3566355 w 3575202"/>
              <a:gd name="connsiteY3" fmla="*/ 2780794 h 3408091"/>
              <a:gd name="connsiteX4" fmla="*/ 2033206 w 3575202"/>
              <a:gd name="connsiteY4" fmla="*/ 3407771 h 3408091"/>
              <a:gd name="connsiteX5" fmla="*/ 65 w 3575202"/>
              <a:gd name="connsiteY5" fmla="*/ 1312348 h 3408091"/>
              <a:gd name="connsiteX0" fmla="*/ 65 w 3581968"/>
              <a:gd name="connsiteY0" fmla="*/ 1312348 h 3408091"/>
              <a:gd name="connsiteX1" fmla="*/ 431049 w 3581968"/>
              <a:gd name="connsiteY1" fmla="*/ 9011 h 3408091"/>
              <a:gd name="connsiteX2" fmla="*/ 3570142 w 3581968"/>
              <a:gd name="connsiteY2" fmla="*/ 0 h 3408091"/>
              <a:gd name="connsiteX3" fmla="*/ 3566355 w 3581968"/>
              <a:gd name="connsiteY3" fmla="*/ 2780794 h 3408091"/>
              <a:gd name="connsiteX4" fmla="*/ 2033206 w 3581968"/>
              <a:gd name="connsiteY4" fmla="*/ 3407771 h 3408091"/>
              <a:gd name="connsiteX5" fmla="*/ 65 w 3581968"/>
              <a:gd name="connsiteY5" fmla="*/ 1312348 h 3408091"/>
              <a:gd name="connsiteX0" fmla="*/ 65 w 3581968"/>
              <a:gd name="connsiteY0" fmla="*/ 1312348 h 3408091"/>
              <a:gd name="connsiteX1" fmla="*/ 431049 w 3581968"/>
              <a:gd name="connsiteY1" fmla="*/ 9011 h 3408091"/>
              <a:gd name="connsiteX2" fmla="*/ 3570142 w 3581968"/>
              <a:gd name="connsiteY2" fmla="*/ 0 h 3408091"/>
              <a:gd name="connsiteX3" fmla="*/ 3566355 w 3581968"/>
              <a:gd name="connsiteY3" fmla="*/ 2793811 h 3408091"/>
              <a:gd name="connsiteX4" fmla="*/ 2033206 w 3581968"/>
              <a:gd name="connsiteY4" fmla="*/ 3407771 h 3408091"/>
              <a:gd name="connsiteX5" fmla="*/ 65 w 3581968"/>
              <a:gd name="connsiteY5" fmla="*/ 1312348 h 340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1968" h="3408091">
                <a:moveTo>
                  <a:pt x="65" y="1312348"/>
                </a:moveTo>
                <a:cubicBezTo>
                  <a:pt x="10061" y="763906"/>
                  <a:pt x="98949" y="529416"/>
                  <a:pt x="431049" y="9011"/>
                </a:cubicBezTo>
                <a:lnTo>
                  <a:pt x="3570142" y="0"/>
                </a:lnTo>
                <a:cubicBezTo>
                  <a:pt x="3591436" y="529414"/>
                  <a:pt x="3580105" y="2201075"/>
                  <a:pt x="3566355" y="2793811"/>
                </a:cubicBezTo>
                <a:cubicBezTo>
                  <a:pt x="3115675" y="3291954"/>
                  <a:pt x="2616079" y="3396016"/>
                  <a:pt x="2033206" y="3407771"/>
                </a:cubicBezTo>
                <a:cubicBezTo>
                  <a:pt x="925317" y="3428792"/>
                  <a:pt x="-8944" y="2412473"/>
                  <a:pt x="65" y="1312348"/>
                </a:cubicBez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86D3832-110A-D844-ACE1-48FEEC5F2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CE83A7-2C96-3942-9674-63F49CF22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6330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65D8D6-D5DE-1B48-9D61-7AC1B4E0B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CC569-5056-4944-8B03-40C0A9B100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8BAD5-C4B0-1E4E-A7CF-5F1AF7973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199" y="0"/>
            <a:ext cx="4876801" cy="685799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ECCF6C-4446-AD40-AAFD-CA822DACD9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1870" y="-22522"/>
            <a:ext cx="3581968" cy="3408091"/>
          </a:xfrm>
          <a:custGeom>
            <a:avLst/>
            <a:gdLst>
              <a:gd name="connsiteX0" fmla="*/ 0 w 4147362"/>
              <a:gd name="connsiteY0" fmla="*/ 2122449 h 4244897"/>
              <a:gd name="connsiteX1" fmla="*/ 2073681 w 4147362"/>
              <a:gd name="connsiteY1" fmla="*/ 0 h 4244897"/>
              <a:gd name="connsiteX2" fmla="*/ 4147362 w 4147362"/>
              <a:gd name="connsiteY2" fmla="*/ 2122449 h 4244897"/>
              <a:gd name="connsiteX3" fmla="*/ 2073681 w 4147362"/>
              <a:gd name="connsiteY3" fmla="*/ 4244898 h 4244897"/>
              <a:gd name="connsiteX4" fmla="*/ 0 w 4147362"/>
              <a:gd name="connsiteY4" fmla="*/ 2122449 h 4244897"/>
              <a:gd name="connsiteX0" fmla="*/ 96771 w 4244133"/>
              <a:gd name="connsiteY0" fmla="*/ 2164261 h 4286710"/>
              <a:gd name="connsiteX1" fmla="*/ 527755 w 4244133"/>
              <a:gd name="connsiteY1" fmla="*/ 860924 h 4286710"/>
              <a:gd name="connsiteX2" fmla="*/ 2170452 w 4244133"/>
              <a:gd name="connsiteY2" fmla="*/ 41812 h 4286710"/>
              <a:gd name="connsiteX3" fmla="*/ 4244133 w 4244133"/>
              <a:gd name="connsiteY3" fmla="*/ 2164261 h 4286710"/>
              <a:gd name="connsiteX4" fmla="*/ 2170452 w 4244133"/>
              <a:gd name="connsiteY4" fmla="*/ 4286710 h 4286710"/>
              <a:gd name="connsiteX5" fmla="*/ 96771 w 4244133"/>
              <a:gd name="connsiteY5" fmla="*/ 2164261 h 4286710"/>
              <a:gd name="connsiteX0" fmla="*/ 4688 w 4152050"/>
              <a:gd name="connsiteY0" fmla="*/ 2164261 h 4286710"/>
              <a:gd name="connsiteX1" fmla="*/ 435672 w 4152050"/>
              <a:gd name="connsiteY1" fmla="*/ 860924 h 4286710"/>
              <a:gd name="connsiteX2" fmla="*/ 2078369 w 4152050"/>
              <a:gd name="connsiteY2" fmla="*/ 41812 h 4286710"/>
              <a:gd name="connsiteX3" fmla="*/ 4152050 w 4152050"/>
              <a:gd name="connsiteY3" fmla="*/ 2164261 h 4286710"/>
              <a:gd name="connsiteX4" fmla="*/ 2078369 w 4152050"/>
              <a:gd name="connsiteY4" fmla="*/ 4286710 h 4286710"/>
              <a:gd name="connsiteX5" fmla="*/ 4688 w 4152050"/>
              <a:gd name="connsiteY5" fmla="*/ 2164261 h 4286710"/>
              <a:gd name="connsiteX0" fmla="*/ 4338 w 4151700"/>
              <a:gd name="connsiteY0" fmla="*/ 2164261 h 4286710"/>
              <a:gd name="connsiteX1" fmla="*/ 435322 w 4151700"/>
              <a:gd name="connsiteY1" fmla="*/ 860924 h 4286710"/>
              <a:gd name="connsiteX2" fmla="*/ 2078019 w 4151700"/>
              <a:gd name="connsiteY2" fmla="*/ 41812 h 4286710"/>
              <a:gd name="connsiteX3" fmla="*/ 4151700 w 4151700"/>
              <a:gd name="connsiteY3" fmla="*/ 2164261 h 4286710"/>
              <a:gd name="connsiteX4" fmla="*/ 2078019 w 4151700"/>
              <a:gd name="connsiteY4" fmla="*/ 4286710 h 4286710"/>
              <a:gd name="connsiteX5" fmla="*/ 4338 w 4151700"/>
              <a:gd name="connsiteY5" fmla="*/ 2164261 h 4286710"/>
              <a:gd name="connsiteX0" fmla="*/ 0 w 4147362"/>
              <a:gd name="connsiteY0" fmla="*/ 2164261 h 4286710"/>
              <a:gd name="connsiteX1" fmla="*/ 430984 w 4147362"/>
              <a:gd name="connsiteY1" fmla="*/ 860924 h 4286710"/>
              <a:gd name="connsiteX2" fmla="*/ 2073681 w 4147362"/>
              <a:gd name="connsiteY2" fmla="*/ 41812 h 4286710"/>
              <a:gd name="connsiteX3" fmla="*/ 4147362 w 4147362"/>
              <a:gd name="connsiteY3" fmla="*/ 2164261 h 4286710"/>
              <a:gd name="connsiteX4" fmla="*/ 2073681 w 4147362"/>
              <a:gd name="connsiteY4" fmla="*/ 4286710 h 4286710"/>
              <a:gd name="connsiteX5" fmla="*/ 0 w 4147362"/>
              <a:gd name="connsiteY5" fmla="*/ 2164261 h 4286710"/>
              <a:gd name="connsiteX0" fmla="*/ 64 w 4147426"/>
              <a:gd name="connsiteY0" fmla="*/ 2164261 h 4286710"/>
              <a:gd name="connsiteX1" fmla="*/ 431048 w 4147426"/>
              <a:gd name="connsiteY1" fmla="*/ 860924 h 4286710"/>
              <a:gd name="connsiteX2" fmla="*/ 2073745 w 4147426"/>
              <a:gd name="connsiteY2" fmla="*/ 41812 h 4286710"/>
              <a:gd name="connsiteX3" fmla="*/ 4147426 w 4147426"/>
              <a:gd name="connsiteY3" fmla="*/ 2164261 h 4286710"/>
              <a:gd name="connsiteX4" fmla="*/ 2073745 w 4147426"/>
              <a:gd name="connsiteY4" fmla="*/ 4286710 h 4286710"/>
              <a:gd name="connsiteX5" fmla="*/ 64 w 4147426"/>
              <a:gd name="connsiteY5" fmla="*/ 2164261 h 4286710"/>
              <a:gd name="connsiteX0" fmla="*/ 64 w 4203442"/>
              <a:gd name="connsiteY0" fmla="*/ 2164261 h 4286710"/>
              <a:gd name="connsiteX1" fmla="*/ 431048 w 4203442"/>
              <a:gd name="connsiteY1" fmla="*/ 860924 h 4286710"/>
              <a:gd name="connsiteX2" fmla="*/ 2073745 w 4203442"/>
              <a:gd name="connsiteY2" fmla="*/ 41812 h 4286710"/>
              <a:gd name="connsiteX3" fmla="*/ 3480550 w 4203442"/>
              <a:gd name="connsiteY3" fmla="*/ 865427 h 4286710"/>
              <a:gd name="connsiteX4" fmla="*/ 4147426 w 4203442"/>
              <a:gd name="connsiteY4" fmla="*/ 2164261 h 4286710"/>
              <a:gd name="connsiteX5" fmla="*/ 2073745 w 4203442"/>
              <a:gd name="connsiteY5" fmla="*/ 4286710 h 4286710"/>
              <a:gd name="connsiteX6" fmla="*/ 64 w 4203442"/>
              <a:gd name="connsiteY6" fmla="*/ 2164261 h 4286710"/>
              <a:gd name="connsiteX0" fmla="*/ 64 w 4209648"/>
              <a:gd name="connsiteY0" fmla="*/ 2122453 h 4244902"/>
              <a:gd name="connsiteX1" fmla="*/ 431048 w 4209648"/>
              <a:gd name="connsiteY1" fmla="*/ 819116 h 4244902"/>
              <a:gd name="connsiteX2" fmla="*/ 2073745 w 4209648"/>
              <a:gd name="connsiteY2" fmla="*/ 4 h 4244902"/>
              <a:gd name="connsiteX3" fmla="*/ 3557125 w 4209648"/>
              <a:gd name="connsiteY3" fmla="*/ 810105 h 4244902"/>
              <a:gd name="connsiteX4" fmla="*/ 4147426 w 4209648"/>
              <a:gd name="connsiteY4" fmla="*/ 2122453 h 4244902"/>
              <a:gd name="connsiteX5" fmla="*/ 2073745 w 4209648"/>
              <a:gd name="connsiteY5" fmla="*/ 4244902 h 4244902"/>
              <a:gd name="connsiteX6" fmla="*/ 64 w 4209648"/>
              <a:gd name="connsiteY6" fmla="*/ 2122453 h 4244902"/>
              <a:gd name="connsiteX0" fmla="*/ 64 w 4209648"/>
              <a:gd name="connsiteY0" fmla="*/ 1471382 h 3593831"/>
              <a:gd name="connsiteX1" fmla="*/ 431048 w 4209648"/>
              <a:gd name="connsiteY1" fmla="*/ 168045 h 3593831"/>
              <a:gd name="connsiteX2" fmla="*/ 3557125 w 4209648"/>
              <a:gd name="connsiteY2" fmla="*/ 159034 h 3593831"/>
              <a:gd name="connsiteX3" fmla="*/ 4147426 w 4209648"/>
              <a:gd name="connsiteY3" fmla="*/ 1471382 h 3593831"/>
              <a:gd name="connsiteX4" fmla="*/ 2073745 w 4209648"/>
              <a:gd name="connsiteY4" fmla="*/ 3593831 h 3593831"/>
              <a:gd name="connsiteX5" fmla="*/ 64 w 4209648"/>
              <a:gd name="connsiteY5" fmla="*/ 1471382 h 3593831"/>
              <a:gd name="connsiteX0" fmla="*/ 41 w 3780615"/>
              <a:gd name="connsiteY0" fmla="*/ 1471382 h 3675761"/>
              <a:gd name="connsiteX1" fmla="*/ 431025 w 3780615"/>
              <a:gd name="connsiteY1" fmla="*/ 168045 h 3675761"/>
              <a:gd name="connsiteX2" fmla="*/ 3557102 w 3780615"/>
              <a:gd name="connsiteY2" fmla="*/ 159034 h 3675761"/>
              <a:gd name="connsiteX3" fmla="*/ 3566331 w 3780615"/>
              <a:gd name="connsiteY3" fmla="*/ 2939828 h 3675761"/>
              <a:gd name="connsiteX4" fmla="*/ 2073722 w 3780615"/>
              <a:gd name="connsiteY4" fmla="*/ 3593831 h 3675761"/>
              <a:gd name="connsiteX5" fmla="*/ 41 w 3780615"/>
              <a:gd name="connsiteY5" fmla="*/ 1471382 h 3675761"/>
              <a:gd name="connsiteX0" fmla="*/ 62 w 3780636"/>
              <a:gd name="connsiteY0" fmla="*/ 1471382 h 3675761"/>
              <a:gd name="connsiteX1" fmla="*/ 431046 w 3780636"/>
              <a:gd name="connsiteY1" fmla="*/ 168045 h 3675761"/>
              <a:gd name="connsiteX2" fmla="*/ 3557123 w 3780636"/>
              <a:gd name="connsiteY2" fmla="*/ 159034 h 3675761"/>
              <a:gd name="connsiteX3" fmla="*/ 3566352 w 3780636"/>
              <a:gd name="connsiteY3" fmla="*/ 2939828 h 3675761"/>
              <a:gd name="connsiteX4" fmla="*/ 2073743 w 3780636"/>
              <a:gd name="connsiteY4" fmla="*/ 3593831 h 3675761"/>
              <a:gd name="connsiteX5" fmla="*/ 62 w 3780636"/>
              <a:gd name="connsiteY5" fmla="*/ 1471382 h 3675761"/>
              <a:gd name="connsiteX0" fmla="*/ 65 w 3780639"/>
              <a:gd name="connsiteY0" fmla="*/ 1471382 h 3652467"/>
              <a:gd name="connsiteX1" fmla="*/ 431049 w 3780639"/>
              <a:gd name="connsiteY1" fmla="*/ 168045 h 3652467"/>
              <a:gd name="connsiteX2" fmla="*/ 3557126 w 3780639"/>
              <a:gd name="connsiteY2" fmla="*/ 159034 h 3652467"/>
              <a:gd name="connsiteX3" fmla="*/ 3566355 w 3780639"/>
              <a:gd name="connsiteY3" fmla="*/ 2939828 h 3652467"/>
              <a:gd name="connsiteX4" fmla="*/ 2033206 w 3780639"/>
              <a:gd name="connsiteY4" fmla="*/ 3566805 h 3652467"/>
              <a:gd name="connsiteX5" fmla="*/ 65 w 3780639"/>
              <a:gd name="connsiteY5" fmla="*/ 1471382 h 3652467"/>
              <a:gd name="connsiteX0" fmla="*/ 65 w 3780639"/>
              <a:gd name="connsiteY0" fmla="*/ 1471382 h 3567875"/>
              <a:gd name="connsiteX1" fmla="*/ 431049 w 3780639"/>
              <a:gd name="connsiteY1" fmla="*/ 168045 h 3567875"/>
              <a:gd name="connsiteX2" fmla="*/ 3557126 w 3780639"/>
              <a:gd name="connsiteY2" fmla="*/ 159034 h 3567875"/>
              <a:gd name="connsiteX3" fmla="*/ 3566355 w 3780639"/>
              <a:gd name="connsiteY3" fmla="*/ 2939828 h 3567875"/>
              <a:gd name="connsiteX4" fmla="*/ 2033206 w 3780639"/>
              <a:gd name="connsiteY4" fmla="*/ 3566805 h 3567875"/>
              <a:gd name="connsiteX5" fmla="*/ 65 w 3780639"/>
              <a:gd name="connsiteY5" fmla="*/ 1471382 h 3567875"/>
              <a:gd name="connsiteX0" fmla="*/ 65 w 3780639"/>
              <a:gd name="connsiteY0" fmla="*/ 1471382 h 3567125"/>
              <a:gd name="connsiteX1" fmla="*/ 431049 w 3780639"/>
              <a:gd name="connsiteY1" fmla="*/ 168045 h 3567125"/>
              <a:gd name="connsiteX2" fmla="*/ 3557126 w 3780639"/>
              <a:gd name="connsiteY2" fmla="*/ 159034 h 3567125"/>
              <a:gd name="connsiteX3" fmla="*/ 3566355 w 3780639"/>
              <a:gd name="connsiteY3" fmla="*/ 2939828 h 3567125"/>
              <a:gd name="connsiteX4" fmla="*/ 2033206 w 3780639"/>
              <a:gd name="connsiteY4" fmla="*/ 3566805 h 3567125"/>
              <a:gd name="connsiteX5" fmla="*/ 65 w 3780639"/>
              <a:gd name="connsiteY5" fmla="*/ 1471382 h 3567125"/>
              <a:gd name="connsiteX0" fmla="*/ 65 w 3780639"/>
              <a:gd name="connsiteY0" fmla="*/ 1471382 h 3567125"/>
              <a:gd name="connsiteX1" fmla="*/ 431049 w 3780639"/>
              <a:gd name="connsiteY1" fmla="*/ 168045 h 3567125"/>
              <a:gd name="connsiteX2" fmla="*/ 3557126 w 3780639"/>
              <a:gd name="connsiteY2" fmla="*/ 159034 h 3567125"/>
              <a:gd name="connsiteX3" fmla="*/ 3566355 w 3780639"/>
              <a:gd name="connsiteY3" fmla="*/ 2939828 h 3567125"/>
              <a:gd name="connsiteX4" fmla="*/ 2033206 w 3780639"/>
              <a:gd name="connsiteY4" fmla="*/ 3566805 h 3567125"/>
              <a:gd name="connsiteX5" fmla="*/ 65 w 3780639"/>
              <a:gd name="connsiteY5" fmla="*/ 1471382 h 3567125"/>
              <a:gd name="connsiteX0" fmla="*/ 65 w 3716347"/>
              <a:gd name="connsiteY0" fmla="*/ 1471382 h 3567125"/>
              <a:gd name="connsiteX1" fmla="*/ 431049 w 3716347"/>
              <a:gd name="connsiteY1" fmla="*/ 168045 h 3567125"/>
              <a:gd name="connsiteX2" fmla="*/ 3557126 w 3716347"/>
              <a:gd name="connsiteY2" fmla="*/ 159034 h 3567125"/>
              <a:gd name="connsiteX3" fmla="*/ 3566355 w 3716347"/>
              <a:gd name="connsiteY3" fmla="*/ 2939828 h 3567125"/>
              <a:gd name="connsiteX4" fmla="*/ 2033206 w 3716347"/>
              <a:gd name="connsiteY4" fmla="*/ 3566805 h 3567125"/>
              <a:gd name="connsiteX5" fmla="*/ 65 w 3716347"/>
              <a:gd name="connsiteY5" fmla="*/ 1471382 h 3567125"/>
              <a:gd name="connsiteX0" fmla="*/ 65 w 3575202"/>
              <a:gd name="connsiteY0" fmla="*/ 1471382 h 3567125"/>
              <a:gd name="connsiteX1" fmla="*/ 431049 w 3575202"/>
              <a:gd name="connsiteY1" fmla="*/ 168045 h 3567125"/>
              <a:gd name="connsiteX2" fmla="*/ 3557126 w 3575202"/>
              <a:gd name="connsiteY2" fmla="*/ 159034 h 3567125"/>
              <a:gd name="connsiteX3" fmla="*/ 3566355 w 3575202"/>
              <a:gd name="connsiteY3" fmla="*/ 2939828 h 3567125"/>
              <a:gd name="connsiteX4" fmla="*/ 2033206 w 3575202"/>
              <a:gd name="connsiteY4" fmla="*/ 3566805 h 3567125"/>
              <a:gd name="connsiteX5" fmla="*/ 65 w 3575202"/>
              <a:gd name="connsiteY5" fmla="*/ 1471382 h 3567125"/>
              <a:gd name="connsiteX0" fmla="*/ 65 w 3575202"/>
              <a:gd name="connsiteY0" fmla="*/ 1404231 h 3499974"/>
              <a:gd name="connsiteX1" fmla="*/ 431049 w 3575202"/>
              <a:gd name="connsiteY1" fmla="*/ 100894 h 3499974"/>
              <a:gd name="connsiteX2" fmla="*/ 3557126 w 3575202"/>
              <a:gd name="connsiteY2" fmla="*/ 91883 h 3499974"/>
              <a:gd name="connsiteX3" fmla="*/ 3566355 w 3575202"/>
              <a:gd name="connsiteY3" fmla="*/ 2872677 h 3499974"/>
              <a:gd name="connsiteX4" fmla="*/ 2033206 w 3575202"/>
              <a:gd name="connsiteY4" fmla="*/ 3499654 h 3499974"/>
              <a:gd name="connsiteX5" fmla="*/ 65 w 3575202"/>
              <a:gd name="connsiteY5" fmla="*/ 1404231 h 3499974"/>
              <a:gd name="connsiteX0" fmla="*/ 65 w 3575202"/>
              <a:gd name="connsiteY0" fmla="*/ 1312348 h 3408091"/>
              <a:gd name="connsiteX1" fmla="*/ 431049 w 3575202"/>
              <a:gd name="connsiteY1" fmla="*/ 9011 h 3408091"/>
              <a:gd name="connsiteX2" fmla="*/ 3557126 w 3575202"/>
              <a:gd name="connsiteY2" fmla="*/ 0 h 3408091"/>
              <a:gd name="connsiteX3" fmla="*/ 3566355 w 3575202"/>
              <a:gd name="connsiteY3" fmla="*/ 2780794 h 3408091"/>
              <a:gd name="connsiteX4" fmla="*/ 2033206 w 3575202"/>
              <a:gd name="connsiteY4" fmla="*/ 3407771 h 3408091"/>
              <a:gd name="connsiteX5" fmla="*/ 65 w 3575202"/>
              <a:gd name="connsiteY5" fmla="*/ 1312348 h 3408091"/>
              <a:gd name="connsiteX0" fmla="*/ 65 w 3575202"/>
              <a:gd name="connsiteY0" fmla="*/ 1312348 h 3408091"/>
              <a:gd name="connsiteX1" fmla="*/ 431049 w 3575202"/>
              <a:gd name="connsiteY1" fmla="*/ 9011 h 3408091"/>
              <a:gd name="connsiteX2" fmla="*/ 3557126 w 3575202"/>
              <a:gd name="connsiteY2" fmla="*/ 0 h 3408091"/>
              <a:gd name="connsiteX3" fmla="*/ 3566355 w 3575202"/>
              <a:gd name="connsiteY3" fmla="*/ 2780794 h 3408091"/>
              <a:gd name="connsiteX4" fmla="*/ 2033206 w 3575202"/>
              <a:gd name="connsiteY4" fmla="*/ 3407771 h 3408091"/>
              <a:gd name="connsiteX5" fmla="*/ 65 w 3575202"/>
              <a:gd name="connsiteY5" fmla="*/ 1312348 h 3408091"/>
              <a:gd name="connsiteX0" fmla="*/ 65 w 3581968"/>
              <a:gd name="connsiteY0" fmla="*/ 1312348 h 3408091"/>
              <a:gd name="connsiteX1" fmla="*/ 431049 w 3581968"/>
              <a:gd name="connsiteY1" fmla="*/ 9011 h 3408091"/>
              <a:gd name="connsiteX2" fmla="*/ 3570142 w 3581968"/>
              <a:gd name="connsiteY2" fmla="*/ 0 h 3408091"/>
              <a:gd name="connsiteX3" fmla="*/ 3566355 w 3581968"/>
              <a:gd name="connsiteY3" fmla="*/ 2780794 h 3408091"/>
              <a:gd name="connsiteX4" fmla="*/ 2033206 w 3581968"/>
              <a:gd name="connsiteY4" fmla="*/ 3407771 h 3408091"/>
              <a:gd name="connsiteX5" fmla="*/ 65 w 3581968"/>
              <a:gd name="connsiteY5" fmla="*/ 1312348 h 3408091"/>
              <a:gd name="connsiteX0" fmla="*/ 65 w 3581968"/>
              <a:gd name="connsiteY0" fmla="*/ 1312348 h 3408091"/>
              <a:gd name="connsiteX1" fmla="*/ 431049 w 3581968"/>
              <a:gd name="connsiteY1" fmla="*/ 9011 h 3408091"/>
              <a:gd name="connsiteX2" fmla="*/ 3570142 w 3581968"/>
              <a:gd name="connsiteY2" fmla="*/ 0 h 3408091"/>
              <a:gd name="connsiteX3" fmla="*/ 3566355 w 3581968"/>
              <a:gd name="connsiteY3" fmla="*/ 2793811 h 3408091"/>
              <a:gd name="connsiteX4" fmla="*/ 2033206 w 3581968"/>
              <a:gd name="connsiteY4" fmla="*/ 3407771 h 3408091"/>
              <a:gd name="connsiteX5" fmla="*/ 65 w 3581968"/>
              <a:gd name="connsiteY5" fmla="*/ 1312348 h 340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1968" h="3408091">
                <a:moveTo>
                  <a:pt x="65" y="1312348"/>
                </a:moveTo>
                <a:cubicBezTo>
                  <a:pt x="10061" y="763906"/>
                  <a:pt x="98949" y="529416"/>
                  <a:pt x="431049" y="9011"/>
                </a:cubicBezTo>
                <a:lnTo>
                  <a:pt x="3570142" y="0"/>
                </a:lnTo>
                <a:cubicBezTo>
                  <a:pt x="3591436" y="529414"/>
                  <a:pt x="3580105" y="2201075"/>
                  <a:pt x="3566355" y="2793811"/>
                </a:cubicBezTo>
                <a:cubicBezTo>
                  <a:pt x="3115675" y="3291954"/>
                  <a:pt x="2616079" y="3396016"/>
                  <a:pt x="2033206" y="3407771"/>
                </a:cubicBezTo>
                <a:cubicBezTo>
                  <a:pt x="925317" y="3428792"/>
                  <a:pt x="-8944" y="2412473"/>
                  <a:pt x="65" y="1312348"/>
                </a:cubicBez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816F12-A1D4-B540-89ED-2BADE63B5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15C7507-293E-BC4F-92CD-C664DB7843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7375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0385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Yel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48C38-38DC-E641-AA88-13602CF0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072" y="549275"/>
            <a:ext cx="8454604" cy="7794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C6D17-F215-DE46-A7A8-61056E2C3B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7072" y="6307483"/>
            <a:ext cx="4245113" cy="146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52D74-4A7F-5F47-953D-607BDE436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37ECA-A2A9-144E-B2FA-485A7B8B7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495433" cy="6863861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5D4B23-F266-2148-8462-DF060F2463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7072" y="2179988"/>
            <a:ext cx="3385225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802DB5-0E61-2643-958F-3683D17F79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9497" y="2179988"/>
            <a:ext cx="3385225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216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48C38-38DC-E641-AA88-13602CF0E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072" y="549275"/>
            <a:ext cx="8454604" cy="7794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C6D17-F215-DE46-A7A8-61056E2C3B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07072" y="6307483"/>
            <a:ext cx="4245113" cy="146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52D74-4A7F-5F47-953D-607BDE4362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D37ECA-A2A9-144E-B2FA-485A7B8B7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8332" cy="6858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CE8F159-67A1-2A4B-A8D9-CEC5AC0DAA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07072" y="2179988"/>
            <a:ext cx="3385225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E697C2-D3EF-6840-AC0B-66B858D393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9497" y="2179988"/>
            <a:ext cx="3385225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457200" indent="0">
              <a:lnSpc>
                <a:spcPct val="120000"/>
              </a:lnSpc>
              <a:buNone/>
              <a:defRPr sz="1600"/>
            </a:lvl2pPr>
            <a:lvl3pPr marL="914400" indent="0">
              <a:lnSpc>
                <a:spcPct val="120000"/>
              </a:lnSpc>
              <a:buNone/>
              <a:defRPr sz="1600"/>
            </a:lvl3pPr>
            <a:lvl4pPr marL="1371600" indent="0">
              <a:lnSpc>
                <a:spcPct val="120000"/>
              </a:lnSpc>
              <a:buNone/>
              <a:defRPr sz="1600"/>
            </a:lvl4pPr>
            <a:lvl5pPr marL="1828800" indent="0">
              <a:lnSpc>
                <a:spcPct val="120000"/>
              </a:lnSpc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1819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C5C62-65C4-9949-AF82-BC8719ED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91D8-4B25-C544-9177-5583E112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74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D036AB-42FC-ED42-9DD7-2DAF8E6A4B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6086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91D8-4B25-C544-9177-5583E112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F7079A-25E7-D647-972C-99A6BEC3E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181" y="564646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779E40-943E-5E4B-AF14-E5413C7F9C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5180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386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-Yellow - confet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292F135-34A8-7147-A3A7-991932D318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227" y="0"/>
            <a:ext cx="7252774" cy="6858000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F49E9FA-B8B7-1347-B55C-6AB0532036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170" y="6270176"/>
            <a:ext cx="4281488" cy="220663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latin typeface="Raleway SemiBold" panose="020B0503030101060003" pitchFamily="34" charset="77"/>
              </a:defRPr>
            </a:lvl1pPr>
            <a:lvl2pPr marL="457200" indent="0">
              <a:buNone/>
              <a:defRPr sz="1200" b="1" i="0">
                <a:latin typeface="Raleway SemiBold" panose="020B0503030101060003" pitchFamily="34" charset="77"/>
              </a:defRPr>
            </a:lvl2pPr>
            <a:lvl3pPr marL="914400" indent="0">
              <a:buNone/>
              <a:defRPr sz="1200" b="1" i="0">
                <a:latin typeface="Raleway SemiBold" panose="020B0503030101060003" pitchFamily="34" charset="77"/>
              </a:defRPr>
            </a:lvl3pPr>
            <a:lvl4pPr marL="1371600" indent="0">
              <a:buNone/>
              <a:defRPr sz="1200" b="1" i="0">
                <a:latin typeface="Raleway SemiBold" panose="020B0503030101060003" pitchFamily="34" charset="77"/>
              </a:defRPr>
            </a:lvl4pPr>
            <a:lvl5pPr marL="1828800" indent="0">
              <a:buNone/>
              <a:defRPr sz="1200" b="1" i="0">
                <a:latin typeface="Raleway SemiBold" panose="020B0503030101060003" pitchFamily="34" charset="77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3905739-5ACF-C446-B55F-9E34BD30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170" y="2106986"/>
            <a:ext cx="4536441" cy="2570259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DECCBD3-323F-3E4D-B673-AA0A79FF28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8170" y="4844371"/>
            <a:ext cx="5384800" cy="83210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500" b="1" i="0">
                <a:solidFill>
                  <a:schemeClr val="tx1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3" name="Picture 2" descr="A confetti and numbers on a black background&#10;&#10;Description automatically generated">
            <a:extLst>
              <a:ext uri="{FF2B5EF4-FFF2-40B4-BE49-F238E27FC236}">
                <a16:creationId xmlns:a16="http://schemas.microsoft.com/office/drawing/2014/main" id="{44BC2E50-E2F1-06E3-F366-0E9CEF3D36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896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267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ight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566059A-12C1-F94A-B207-7936E011A3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3362" y="0"/>
            <a:ext cx="56086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C5C62-65C4-9949-AF82-BC8719ED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91D8-4B25-C544-9177-5583E112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36798D-2883-134A-902F-53C317BDB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564646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12189F0-DAAF-9D4F-8CF4-715471854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469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ight+Text -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566059A-12C1-F94A-B207-7936E011A3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3362" y="0"/>
            <a:ext cx="56086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C5C62-65C4-9949-AF82-BC8719ED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91D8-4B25-C544-9177-5583E112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36798D-2883-134A-902F-53C317BDB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564646"/>
            <a:ext cx="5267949" cy="117096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12189F0-DAAF-9D4F-8CF4-715471854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814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+Text -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D036AB-42FC-ED42-9DD7-2DAF8E6A4B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6086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91D8-4B25-C544-9177-5583E112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F7079A-25E7-D647-972C-99A6BEC3E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181" y="564646"/>
            <a:ext cx="5267949" cy="117096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779E40-943E-5E4B-AF14-E5413C7F9C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5180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344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ight+Text-Y+B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03F98C-1BF1-AD4D-91FC-157696E659F1}"/>
              </a:ext>
            </a:extLst>
          </p:cNvPr>
          <p:cNvSpPr/>
          <p:nvPr userDrawn="1"/>
        </p:nvSpPr>
        <p:spPr>
          <a:xfrm>
            <a:off x="6583402" y="0"/>
            <a:ext cx="56085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onfetti falling on a black background&#10;&#10;Description automatically generated">
            <a:extLst>
              <a:ext uri="{FF2B5EF4-FFF2-40B4-BE49-F238E27FC236}">
                <a16:creationId xmlns:a16="http://schemas.microsoft.com/office/drawing/2014/main" id="{C7839E0D-0688-ADE9-156D-F3D3F29176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4" r="462"/>
          <a:stretch/>
        </p:blipFill>
        <p:spPr>
          <a:xfrm>
            <a:off x="6583402" y="0"/>
            <a:ext cx="5608598" cy="2749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C5C62-65C4-9949-AF82-BC8719ED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91D8-4B25-C544-9177-5583E112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857198E0-5EEE-394E-B522-755CB95BC4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55981" y="1371600"/>
            <a:ext cx="4663440" cy="466344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2A3F6AA-CFB0-5F49-8499-925BCEFAD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564646"/>
            <a:ext cx="5267949" cy="117096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69AE9A1-8233-924E-A1FA-147EDBC27D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2430828"/>
            <a:ext cx="251980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lnSpc>
                <a:spcPct val="120000"/>
              </a:lnSpc>
              <a:buNone/>
              <a:tabLst/>
              <a:defRPr sz="1400">
                <a:solidFill>
                  <a:schemeClr val="bg1"/>
                </a:solidFill>
              </a:defRPr>
            </a:lvl2pPr>
            <a:lvl3pPr marL="457200" indent="0">
              <a:lnSpc>
                <a:spcPct val="120000"/>
              </a:lnSpc>
              <a:buNone/>
              <a:tabLst/>
              <a:defRPr sz="1400">
                <a:solidFill>
                  <a:schemeClr val="bg1"/>
                </a:solidFill>
              </a:defRPr>
            </a:lvl3pPr>
            <a:lvl4pPr marL="687388" indent="0">
              <a:lnSpc>
                <a:spcPct val="120000"/>
              </a:lnSpc>
              <a:buNone/>
              <a:tabLst/>
              <a:defRPr sz="1400">
                <a:solidFill>
                  <a:schemeClr val="bg1"/>
                </a:solidFill>
              </a:defRPr>
            </a:lvl4pPr>
            <a:lvl5pPr marL="915988" indent="0">
              <a:lnSpc>
                <a:spcPct val="120000"/>
              </a:lnSpc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116B82-0CDD-3017-AA67-3946B4A1FD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27413" y="2430463"/>
            <a:ext cx="251980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5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lnSpc>
                <a:spcPct val="120000"/>
              </a:lnSpc>
              <a:spcBef>
                <a:spcPts val="500"/>
              </a:spcBef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457200" indent="0">
              <a:lnSpc>
                <a:spcPct val="120000"/>
              </a:lnSpc>
              <a:spcBef>
                <a:spcPts val="500"/>
              </a:spcBef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687388" indent="0">
              <a:lnSpc>
                <a:spcPct val="120000"/>
              </a:lnSpc>
              <a:spcBef>
                <a:spcPts val="500"/>
              </a:spcBef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915988" indent="0">
              <a:lnSpc>
                <a:spcPct val="120000"/>
              </a:lnSpc>
              <a:spcBef>
                <a:spcPts val="500"/>
              </a:spcBef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4114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ight+Text-B+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03F98C-1BF1-AD4D-91FC-157696E659F1}"/>
              </a:ext>
            </a:extLst>
          </p:cNvPr>
          <p:cNvSpPr/>
          <p:nvPr userDrawn="1"/>
        </p:nvSpPr>
        <p:spPr>
          <a:xfrm>
            <a:off x="6583402" y="0"/>
            <a:ext cx="5608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C5C62-65C4-9949-AF82-BC8719ED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91D8-4B25-C544-9177-5583E112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DB665E-BA26-AD43-A940-A203C89D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564646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A233ADA-2DE6-5C49-B5A9-5E073128A7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2430828"/>
            <a:ext cx="251980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lnSpc>
                <a:spcPct val="120000"/>
              </a:lnSpc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lnSpc>
                <a:spcPct val="120000"/>
              </a:lnSpc>
              <a:buNone/>
              <a:tabLst/>
              <a:defRPr sz="1400">
                <a:solidFill>
                  <a:schemeClr val="tx1"/>
                </a:solidFill>
              </a:defRPr>
            </a:lvl3pPr>
            <a:lvl4pPr marL="687388" indent="0">
              <a:lnSpc>
                <a:spcPct val="120000"/>
              </a:lnSpc>
              <a:buNone/>
              <a:tabLst/>
              <a:defRPr sz="1400">
                <a:solidFill>
                  <a:schemeClr val="tx1"/>
                </a:solidFill>
              </a:defRPr>
            </a:lvl4pPr>
            <a:lvl5pPr marL="915988" indent="0">
              <a:lnSpc>
                <a:spcPct val="120000"/>
              </a:lnSpc>
              <a:buNone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confetti falling from a black background&#10;&#10;Description automatically generated">
            <a:extLst>
              <a:ext uri="{FF2B5EF4-FFF2-40B4-BE49-F238E27FC236}">
                <a16:creationId xmlns:a16="http://schemas.microsoft.com/office/drawing/2014/main" id="{606FFFEF-7951-9B6F-D231-90FED4601F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402" y="0"/>
            <a:ext cx="5645150" cy="2736850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EFF36BD-F8DC-FA4B-887A-355C06CE68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55981" y="1371600"/>
            <a:ext cx="4663440" cy="4663440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4F8252-836D-4836-EAFE-79D5AC4839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8363" y="2441575"/>
            <a:ext cx="2513012" cy="307181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500"/>
              </a:spcBef>
              <a:buFontTx/>
              <a:buNone/>
              <a:defRPr sz="1400"/>
            </a:lvl1pPr>
            <a:lvl2pPr marL="228600" indent="0">
              <a:lnSpc>
                <a:spcPct val="120000"/>
              </a:lnSpc>
              <a:spcBef>
                <a:spcPts val="500"/>
              </a:spcBef>
              <a:buFontTx/>
              <a:buNone/>
              <a:tabLst/>
              <a:defRPr sz="1400"/>
            </a:lvl2pPr>
            <a:lvl3pPr marL="457200" indent="0">
              <a:lnSpc>
                <a:spcPct val="120000"/>
              </a:lnSpc>
              <a:spcBef>
                <a:spcPts val="500"/>
              </a:spcBef>
              <a:buFontTx/>
              <a:buNone/>
              <a:tabLst/>
              <a:defRPr sz="1400"/>
            </a:lvl3pPr>
            <a:lvl4pPr marL="687388" indent="0">
              <a:lnSpc>
                <a:spcPct val="120000"/>
              </a:lnSpc>
              <a:spcBef>
                <a:spcPts val="500"/>
              </a:spcBef>
              <a:buFontTx/>
              <a:buNone/>
              <a:tabLst/>
              <a:defRPr sz="1400"/>
            </a:lvl4pPr>
            <a:lvl5pPr marL="915988" indent="0">
              <a:lnSpc>
                <a:spcPct val="120000"/>
              </a:lnSpc>
              <a:spcBef>
                <a:spcPts val="500"/>
              </a:spcBef>
              <a:buFontTx/>
              <a:buNone/>
              <a:tabLst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910572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Left+Text-Y+B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03F98C-1BF1-AD4D-91FC-157696E659F1}"/>
              </a:ext>
            </a:extLst>
          </p:cNvPr>
          <p:cNvSpPr/>
          <p:nvPr userDrawn="1"/>
        </p:nvSpPr>
        <p:spPr>
          <a:xfrm>
            <a:off x="0" y="0"/>
            <a:ext cx="56085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C5C62-65C4-9949-AF82-BC8719ED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91D8-4B25-C544-9177-5583E112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806C979-497F-3748-BB53-DFB7B9AF1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2579" y="1371600"/>
            <a:ext cx="4663440" cy="4663440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DA35ED-EBCC-484D-A554-A06360BC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181" y="564646"/>
            <a:ext cx="5267949" cy="117096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2ED02D1-9AA4-5746-926B-09DC940E81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5180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Confetti falling on a black background&#10;&#10;Description automatically generated">
            <a:extLst>
              <a:ext uri="{FF2B5EF4-FFF2-40B4-BE49-F238E27FC236}">
                <a16:creationId xmlns:a16="http://schemas.microsoft.com/office/drawing/2014/main" id="{C52A6C40-4FDC-5E47-F486-D385CFACD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4" r="462"/>
          <a:stretch/>
        </p:blipFill>
        <p:spPr>
          <a:xfrm>
            <a:off x="0" y="0"/>
            <a:ext cx="5608598" cy="27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237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Left+Text-B+Y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03F98C-1BF1-AD4D-91FC-157696E659F1}"/>
              </a:ext>
            </a:extLst>
          </p:cNvPr>
          <p:cNvSpPr/>
          <p:nvPr userDrawn="1"/>
        </p:nvSpPr>
        <p:spPr>
          <a:xfrm>
            <a:off x="0" y="0"/>
            <a:ext cx="5608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C5C62-65C4-9949-AF82-BC8719ED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91D8-4B25-C544-9177-5583E112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471912E1-FC0F-E641-BF72-BF58D7989C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2579" y="1371600"/>
            <a:ext cx="4663440" cy="4663440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FAB460-48C2-6A40-90B4-CC4BD54D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181" y="564646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60DD1EB-8604-4349-B8B8-AD7FED6172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5180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confetti falling from a black background&#10;&#10;Description automatically generated">
            <a:extLst>
              <a:ext uri="{FF2B5EF4-FFF2-40B4-BE49-F238E27FC236}">
                <a16:creationId xmlns:a16="http://schemas.microsoft.com/office/drawing/2014/main" id="{DCCE8899-2862-07EC-D3B7-7837CAB392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45150" cy="27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683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Left+Text-B+W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03F98C-1BF1-AD4D-91FC-157696E659F1}"/>
              </a:ext>
            </a:extLst>
          </p:cNvPr>
          <p:cNvSpPr/>
          <p:nvPr userDrawn="1"/>
        </p:nvSpPr>
        <p:spPr>
          <a:xfrm>
            <a:off x="0" y="0"/>
            <a:ext cx="5608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EB1709A-7470-AE47-9B02-FBBB09BFBA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6086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C5C62-65C4-9949-AF82-BC8719ED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91D8-4B25-C544-9177-5583E112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A2B900-20BF-3F4A-8E24-B740F623C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181" y="564646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173FA52-D690-6F4F-B198-F3467633A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15180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07604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Right+Text-B+W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03F98C-1BF1-AD4D-91FC-157696E659F1}"/>
              </a:ext>
            </a:extLst>
          </p:cNvPr>
          <p:cNvSpPr/>
          <p:nvPr userDrawn="1"/>
        </p:nvSpPr>
        <p:spPr>
          <a:xfrm>
            <a:off x="6583402" y="0"/>
            <a:ext cx="5608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C5C62-65C4-9949-AF82-BC8719ED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A91D8-4B25-C544-9177-5583E112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5B931CF-BD88-9D45-A9CA-C08DBB75D6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3362" y="0"/>
            <a:ext cx="56086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D28DCE-C21D-0F4E-9F6B-554BD1BE6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564646"/>
            <a:ext cx="5267949" cy="11709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C473428-D9A2-CD47-8CF4-ED0B8690B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2430828"/>
            <a:ext cx="4334299" cy="30607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05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Yellow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7A81-5646-5C45-B08E-B03ABB4F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881269"/>
            <a:ext cx="4921440" cy="143806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B3B08-744A-AB49-AA2C-8DC5441996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36428-2014-474E-B073-9BB70AC658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960BD44-44A3-E143-AA17-E4275F0A8E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5974" y="-8927"/>
            <a:ext cx="7073244" cy="5788397"/>
          </a:xfrm>
          <a:custGeom>
            <a:avLst/>
            <a:gdLst>
              <a:gd name="connsiteX0" fmla="*/ 0 w 14052885"/>
              <a:gd name="connsiteY0" fmla="*/ 6274929 h 12549857"/>
              <a:gd name="connsiteX1" fmla="*/ 7026443 w 14052885"/>
              <a:gd name="connsiteY1" fmla="*/ 0 h 12549857"/>
              <a:gd name="connsiteX2" fmla="*/ 14052886 w 14052885"/>
              <a:gd name="connsiteY2" fmla="*/ 6274929 h 12549857"/>
              <a:gd name="connsiteX3" fmla="*/ 7026443 w 14052885"/>
              <a:gd name="connsiteY3" fmla="*/ 12549858 h 12549857"/>
              <a:gd name="connsiteX4" fmla="*/ 0 w 14052885"/>
              <a:gd name="connsiteY4" fmla="*/ 6274929 h 12549857"/>
              <a:gd name="connsiteX0" fmla="*/ 0 w 14248206"/>
              <a:gd name="connsiteY0" fmla="*/ 784366 h 7059295"/>
              <a:gd name="connsiteX1" fmla="*/ 14052886 w 14248206"/>
              <a:gd name="connsiteY1" fmla="*/ 784366 h 7059295"/>
              <a:gd name="connsiteX2" fmla="*/ 7026443 w 14248206"/>
              <a:gd name="connsiteY2" fmla="*/ 7059295 h 7059295"/>
              <a:gd name="connsiteX3" fmla="*/ 0 w 14248206"/>
              <a:gd name="connsiteY3" fmla="*/ 784366 h 7059295"/>
              <a:gd name="connsiteX0" fmla="*/ 401 w 8109426"/>
              <a:gd name="connsiteY0" fmla="*/ 559140 h 6834957"/>
              <a:gd name="connsiteX1" fmla="*/ 7363729 w 8109426"/>
              <a:gd name="connsiteY1" fmla="*/ 1016340 h 6834957"/>
              <a:gd name="connsiteX2" fmla="*/ 7026844 w 8109426"/>
              <a:gd name="connsiteY2" fmla="*/ 6834069 h 6834957"/>
              <a:gd name="connsiteX3" fmla="*/ 401 w 8109426"/>
              <a:gd name="connsiteY3" fmla="*/ 559140 h 6834957"/>
              <a:gd name="connsiteX0" fmla="*/ 401 w 8109426"/>
              <a:gd name="connsiteY0" fmla="*/ 562937 h 6827955"/>
              <a:gd name="connsiteX1" fmla="*/ 7363729 w 8109426"/>
              <a:gd name="connsiteY1" fmla="*/ 1009379 h 6827955"/>
              <a:gd name="connsiteX2" fmla="*/ 7026844 w 8109426"/>
              <a:gd name="connsiteY2" fmla="*/ 6827108 h 6827955"/>
              <a:gd name="connsiteX3" fmla="*/ 401 w 8109426"/>
              <a:gd name="connsiteY3" fmla="*/ 562937 h 6827955"/>
              <a:gd name="connsiteX0" fmla="*/ 403 w 8075424"/>
              <a:gd name="connsiteY0" fmla="*/ 700356 h 6631095"/>
              <a:gd name="connsiteX1" fmla="*/ 7331458 w 8075424"/>
              <a:gd name="connsiteY1" fmla="*/ 813311 h 6631095"/>
              <a:gd name="connsiteX2" fmla="*/ 6994573 w 8075424"/>
              <a:gd name="connsiteY2" fmla="*/ 6631040 h 6631095"/>
              <a:gd name="connsiteX3" fmla="*/ 403 w 8075424"/>
              <a:gd name="connsiteY3" fmla="*/ 700356 h 6631095"/>
              <a:gd name="connsiteX0" fmla="*/ 585 w 7670073"/>
              <a:gd name="connsiteY0" fmla="*/ 525243 h 6456978"/>
              <a:gd name="connsiteX1" fmla="*/ 6600120 w 7670073"/>
              <a:gd name="connsiteY1" fmla="*/ 1003958 h 6456978"/>
              <a:gd name="connsiteX2" fmla="*/ 6994755 w 7670073"/>
              <a:gd name="connsiteY2" fmla="*/ 6455927 h 6456978"/>
              <a:gd name="connsiteX3" fmla="*/ 585 w 7670073"/>
              <a:gd name="connsiteY3" fmla="*/ 525243 h 6456978"/>
              <a:gd name="connsiteX0" fmla="*/ 12 w 7903122"/>
              <a:gd name="connsiteY0" fmla="*/ 741677 h 6672367"/>
              <a:gd name="connsiteX1" fmla="*/ 7051368 w 7903122"/>
              <a:gd name="connsiteY1" fmla="*/ 779329 h 6672367"/>
              <a:gd name="connsiteX2" fmla="*/ 6994182 w 7903122"/>
              <a:gd name="connsiteY2" fmla="*/ 6672361 h 6672367"/>
              <a:gd name="connsiteX3" fmla="*/ 12 w 7903122"/>
              <a:gd name="connsiteY3" fmla="*/ 741677 h 6672367"/>
              <a:gd name="connsiteX0" fmla="*/ 12 w 7903122"/>
              <a:gd name="connsiteY0" fmla="*/ 453994 h 6384684"/>
              <a:gd name="connsiteX1" fmla="*/ 7051368 w 7903122"/>
              <a:gd name="connsiteY1" fmla="*/ 491646 h 6384684"/>
              <a:gd name="connsiteX2" fmla="*/ 6994182 w 7903122"/>
              <a:gd name="connsiteY2" fmla="*/ 6384678 h 6384684"/>
              <a:gd name="connsiteX3" fmla="*/ 12 w 7903122"/>
              <a:gd name="connsiteY3" fmla="*/ 453994 h 6384684"/>
              <a:gd name="connsiteX0" fmla="*/ 92132 w 7995242"/>
              <a:gd name="connsiteY0" fmla="*/ 19642 h 5950332"/>
              <a:gd name="connsiteX1" fmla="*/ 7143488 w 7995242"/>
              <a:gd name="connsiteY1" fmla="*/ 57294 h 5950332"/>
              <a:gd name="connsiteX2" fmla="*/ 7086302 w 7995242"/>
              <a:gd name="connsiteY2" fmla="*/ 5950326 h 5950332"/>
              <a:gd name="connsiteX3" fmla="*/ 92132 w 7995242"/>
              <a:gd name="connsiteY3" fmla="*/ 19642 h 5950332"/>
              <a:gd name="connsiteX0" fmla="*/ 92132 w 7585538"/>
              <a:gd name="connsiteY0" fmla="*/ 19642 h 5950332"/>
              <a:gd name="connsiteX1" fmla="*/ 7143488 w 7585538"/>
              <a:gd name="connsiteY1" fmla="*/ 57294 h 5950332"/>
              <a:gd name="connsiteX2" fmla="*/ 7086302 w 7585538"/>
              <a:gd name="connsiteY2" fmla="*/ 5950326 h 5950332"/>
              <a:gd name="connsiteX3" fmla="*/ 92132 w 7585538"/>
              <a:gd name="connsiteY3" fmla="*/ 19642 h 5950332"/>
              <a:gd name="connsiteX0" fmla="*/ 92132 w 7143488"/>
              <a:gd name="connsiteY0" fmla="*/ 19642 h 5950326"/>
              <a:gd name="connsiteX1" fmla="*/ 7143488 w 7143488"/>
              <a:gd name="connsiteY1" fmla="*/ 57294 h 5950326"/>
              <a:gd name="connsiteX2" fmla="*/ 7086302 w 7143488"/>
              <a:gd name="connsiteY2" fmla="*/ 5950326 h 5950326"/>
              <a:gd name="connsiteX3" fmla="*/ 92132 w 7143488"/>
              <a:gd name="connsiteY3" fmla="*/ 19642 h 5950326"/>
              <a:gd name="connsiteX0" fmla="*/ 1 w 7051800"/>
              <a:gd name="connsiteY0" fmla="*/ 440140 h 6183624"/>
              <a:gd name="connsiteX1" fmla="*/ 7051357 w 7051800"/>
              <a:gd name="connsiteY1" fmla="*/ 477792 h 6183624"/>
              <a:gd name="connsiteX2" fmla="*/ 7051771 w 7051800"/>
              <a:gd name="connsiteY2" fmla="*/ 6183624 h 6183624"/>
              <a:gd name="connsiteX3" fmla="*/ 1 w 7051800"/>
              <a:gd name="connsiteY3" fmla="*/ 440140 h 6183624"/>
              <a:gd name="connsiteX0" fmla="*/ 1 w 7074651"/>
              <a:gd name="connsiteY0" fmla="*/ 440140 h 6183624"/>
              <a:gd name="connsiteX1" fmla="*/ 7051357 w 7074651"/>
              <a:gd name="connsiteY1" fmla="*/ 477792 h 6183624"/>
              <a:gd name="connsiteX2" fmla="*/ 7051771 w 7074651"/>
              <a:gd name="connsiteY2" fmla="*/ 6183624 h 6183624"/>
              <a:gd name="connsiteX3" fmla="*/ 1 w 7074651"/>
              <a:gd name="connsiteY3" fmla="*/ 440140 h 6183624"/>
              <a:gd name="connsiteX0" fmla="*/ 1 w 10147410"/>
              <a:gd name="connsiteY0" fmla="*/ 417614 h 6161098"/>
              <a:gd name="connsiteX1" fmla="*/ 7051357 w 10147410"/>
              <a:gd name="connsiteY1" fmla="*/ 455266 h 6161098"/>
              <a:gd name="connsiteX2" fmla="*/ 7051771 w 10147410"/>
              <a:gd name="connsiteY2" fmla="*/ 6161098 h 6161098"/>
              <a:gd name="connsiteX3" fmla="*/ 1 w 10147410"/>
              <a:gd name="connsiteY3" fmla="*/ 417614 h 6161098"/>
              <a:gd name="connsiteX0" fmla="*/ 0 w 10147409"/>
              <a:gd name="connsiteY0" fmla="*/ 0 h 5743484"/>
              <a:gd name="connsiteX1" fmla="*/ 7051356 w 10147409"/>
              <a:gd name="connsiteY1" fmla="*/ 37652 h 5743484"/>
              <a:gd name="connsiteX2" fmla="*/ 7051770 w 10147409"/>
              <a:gd name="connsiteY2" fmla="*/ 5743484 h 5743484"/>
              <a:gd name="connsiteX3" fmla="*/ 0 w 10147409"/>
              <a:gd name="connsiteY3" fmla="*/ 0 h 5743484"/>
              <a:gd name="connsiteX0" fmla="*/ 0 w 10147409"/>
              <a:gd name="connsiteY0" fmla="*/ 0 h 5743484"/>
              <a:gd name="connsiteX1" fmla="*/ 7051356 w 10147409"/>
              <a:gd name="connsiteY1" fmla="*/ 37652 h 5743484"/>
              <a:gd name="connsiteX2" fmla="*/ 7051770 w 10147409"/>
              <a:gd name="connsiteY2" fmla="*/ 5743484 h 5743484"/>
              <a:gd name="connsiteX3" fmla="*/ 0 w 10147409"/>
              <a:gd name="connsiteY3" fmla="*/ 0 h 5743484"/>
              <a:gd name="connsiteX0" fmla="*/ 0 w 10147409"/>
              <a:gd name="connsiteY0" fmla="*/ 0 h 5808858"/>
              <a:gd name="connsiteX1" fmla="*/ 7051356 w 10147409"/>
              <a:gd name="connsiteY1" fmla="*/ 37652 h 5808858"/>
              <a:gd name="connsiteX2" fmla="*/ 7051770 w 10147409"/>
              <a:gd name="connsiteY2" fmla="*/ 5743484 h 5808858"/>
              <a:gd name="connsiteX3" fmla="*/ 0 w 10147409"/>
              <a:gd name="connsiteY3" fmla="*/ 0 h 5808858"/>
              <a:gd name="connsiteX0" fmla="*/ 0 w 7099417"/>
              <a:gd name="connsiteY0" fmla="*/ 0 h 5808858"/>
              <a:gd name="connsiteX1" fmla="*/ 7051356 w 7099417"/>
              <a:gd name="connsiteY1" fmla="*/ 37652 h 5808858"/>
              <a:gd name="connsiteX2" fmla="*/ 7051770 w 7099417"/>
              <a:gd name="connsiteY2" fmla="*/ 5743484 h 5808858"/>
              <a:gd name="connsiteX3" fmla="*/ 0 w 7099417"/>
              <a:gd name="connsiteY3" fmla="*/ 0 h 5808858"/>
              <a:gd name="connsiteX0" fmla="*/ 0 w 7051793"/>
              <a:gd name="connsiteY0" fmla="*/ 0 h 5808858"/>
              <a:gd name="connsiteX1" fmla="*/ 7051356 w 7051793"/>
              <a:gd name="connsiteY1" fmla="*/ 37652 h 5808858"/>
              <a:gd name="connsiteX2" fmla="*/ 7051770 w 7051793"/>
              <a:gd name="connsiteY2" fmla="*/ 5743484 h 5808858"/>
              <a:gd name="connsiteX3" fmla="*/ 0 w 7051793"/>
              <a:gd name="connsiteY3" fmla="*/ 0 h 5808858"/>
              <a:gd name="connsiteX0" fmla="*/ 0 w 7066185"/>
              <a:gd name="connsiteY0" fmla="*/ 0 h 5808858"/>
              <a:gd name="connsiteX1" fmla="*/ 7051356 w 7066185"/>
              <a:gd name="connsiteY1" fmla="*/ 37652 h 5808858"/>
              <a:gd name="connsiteX2" fmla="*/ 7051770 w 7066185"/>
              <a:gd name="connsiteY2" fmla="*/ 5743484 h 5808858"/>
              <a:gd name="connsiteX3" fmla="*/ 0 w 7066185"/>
              <a:gd name="connsiteY3" fmla="*/ 0 h 5808858"/>
              <a:gd name="connsiteX0" fmla="*/ 0 w 7073927"/>
              <a:gd name="connsiteY0" fmla="*/ 0 h 5808858"/>
              <a:gd name="connsiteX1" fmla="*/ 7061516 w 7073927"/>
              <a:gd name="connsiteY1" fmla="*/ 17332 h 5808858"/>
              <a:gd name="connsiteX2" fmla="*/ 7051770 w 7073927"/>
              <a:gd name="connsiteY2" fmla="*/ 5743484 h 5808858"/>
              <a:gd name="connsiteX3" fmla="*/ 0 w 7073927"/>
              <a:gd name="connsiteY3" fmla="*/ 0 h 5808858"/>
              <a:gd name="connsiteX0" fmla="*/ 0 w 7077926"/>
              <a:gd name="connsiteY0" fmla="*/ 0 h 5799100"/>
              <a:gd name="connsiteX1" fmla="*/ 7061516 w 7077926"/>
              <a:gd name="connsiteY1" fmla="*/ 17332 h 5799100"/>
              <a:gd name="connsiteX2" fmla="*/ 7067010 w 7077926"/>
              <a:gd name="connsiteY2" fmla="*/ 5733324 h 5799100"/>
              <a:gd name="connsiteX3" fmla="*/ 0 w 7077926"/>
              <a:gd name="connsiteY3" fmla="*/ 0 h 5799100"/>
              <a:gd name="connsiteX0" fmla="*/ 0 w 7077926"/>
              <a:gd name="connsiteY0" fmla="*/ 0 h 5806275"/>
              <a:gd name="connsiteX1" fmla="*/ 7061516 w 7077926"/>
              <a:gd name="connsiteY1" fmla="*/ 17332 h 5806275"/>
              <a:gd name="connsiteX2" fmla="*/ 7067010 w 7077926"/>
              <a:gd name="connsiteY2" fmla="*/ 5733324 h 5806275"/>
              <a:gd name="connsiteX3" fmla="*/ 0 w 7077926"/>
              <a:gd name="connsiteY3" fmla="*/ 0 h 5806275"/>
              <a:gd name="connsiteX0" fmla="*/ 0 w 7062686"/>
              <a:gd name="connsiteY0" fmla="*/ 9516 h 5796344"/>
              <a:gd name="connsiteX1" fmla="*/ 7046276 w 7062686"/>
              <a:gd name="connsiteY1" fmla="*/ 6528 h 5796344"/>
              <a:gd name="connsiteX2" fmla="*/ 7051770 w 7062686"/>
              <a:gd name="connsiteY2" fmla="*/ 5722520 h 5796344"/>
              <a:gd name="connsiteX3" fmla="*/ 0 w 7062686"/>
              <a:gd name="connsiteY3" fmla="*/ 9516 h 5796344"/>
              <a:gd name="connsiteX0" fmla="*/ 0 w 7062686"/>
              <a:gd name="connsiteY0" fmla="*/ 13101 h 5799929"/>
              <a:gd name="connsiteX1" fmla="*/ 7046276 w 7062686"/>
              <a:gd name="connsiteY1" fmla="*/ 10113 h 5799929"/>
              <a:gd name="connsiteX2" fmla="*/ 7051770 w 7062686"/>
              <a:gd name="connsiteY2" fmla="*/ 5726105 h 5799929"/>
              <a:gd name="connsiteX3" fmla="*/ 0 w 7062686"/>
              <a:gd name="connsiteY3" fmla="*/ 13101 h 5799929"/>
              <a:gd name="connsiteX0" fmla="*/ 0 w 7062686"/>
              <a:gd name="connsiteY0" fmla="*/ 13101 h 5802080"/>
              <a:gd name="connsiteX1" fmla="*/ 7046276 w 7062686"/>
              <a:gd name="connsiteY1" fmla="*/ 10113 h 5802080"/>
              <a:gd name="connsiteX2" fmla="*/ 7051770 w 7062686"/>
              <a:gd name="connsiteY2" fmla="*/ 5726105 h 5802080"/>
              <a:gd name="connsiteX3" fmla="*/ 0 w 7062686"/>
              <a:gd name="connsiteY3" fmla="*/ 13101 h 5802080"/>
              <a:gd name="connsiteX0" fmla="*/ 0 w 7062686"/>
              <a:gd name="connsiteY0" fmla="*/ 13101 h 5787449"/>
              <a:gd name="connsiteX1" fmla="*/ 7046276 w 7062686"/>
              <a:gd name="connsiteY1" fmla="*/ 10113 h 5787449"/>
              <a:gd name="connsiteX2" fmla="*/ 7051770 w 7062686"/>
              <a:gd name="connsiteY2" fmla="*/ 5726105 h 5787449"/>
              <a:gd name="connsiteX3" fmla="*/ 0 w 7062686"/>
              <a:gd name="connsiteY3" fmla="*/ 13101 h 5787449"/>
              <a:gd name="connsiteX0" fmla="*/ 0 w 7062686"/>
              <a:gd name="connsiteY0" fmla="*/ 13101 h 5798074"/>
              <a:gd name="connsiteX1" fmla="*/ 7046276 w 7062686"/>
              <a:gd name="connsiteY1" fmla="*/ 10113 h 5798074"/>
              <a:gd name="connsiteX2" fmla="*/ 7051770 w 7062686"/>
              <a:gd name="connsiteY2" fmla="*/ 5726105 h 5798074"/>
              <a:gd name="connsiteX3" fmla="*/ 0 w 7062686"/>
              <a:gd name="connsiteY3" fmla="*/ 13101 h 5798074"/>
              <a:gd name="connsiteX0" fmla="*/ 0 w 7068635"/>
              <a:gd name="connsiteY0" fmla="*/ 13101 h 5781388"/>
              <a:gd name="connsiteX1" fmla="*/ 7046276 w 7068635"/>
              <a:gd name="connsiteY1" fmla="*/ 10113 h 5781388"/>
              <a:gd name="connsiteX2" fmla="*/ 7064833 w 7068635"/>
              <a:gd name="connsiteY2" fmla="*/ 5708688 h 5781388"/>
              <a:gd name="connsiteX3" fmla="*/ 0 w 7068635"/>
              <a:gd name="connsiteY3" fmla="*/ 13101 h 5781388"/>
              <a:gd name="connsiteX0" fmla="*/ 0 w 7064280"/>
              <a:gd name="connsiteY0" fmla="*/ 5569 h 5786370"/>
              <a:gd name="connsiteX1" fmla="*/ 7041921 w 7064280"/>
              <a:gd name="connsiteY1" fmla="*/ 15644 h 5786370"/>
              <a:gd name="connsiteX2" fmla="*/ 7060478 w 7064280"/>
              <a:gd name="connsiteY2" fmla="*/ 5714219 h 5786370"/>
              <a:gd name="connsiteX3" fmla="*/ 0 w 7064280"/>
              <a:gd name="connsiteY3" fmla="*/ 5569 h 5786370"/>
              <a:gd name="connsiteX0" fmla="*/ 0 w 7069158"/>
              <a:gd name="connsiteY0" fmla="*/ 8742 h 5789543"/>
              <a:gd name="connsiteX1" fmla="*/ 7051446 w 7069158"/>
              <a:gd name="connsiteY1" fmla="*/ 12467 h 5789543"/>
              <a:gd name="connsiteX2" fmla="*/ 7060478 w 7069158"/>
              <a:gd name="connsiteY2" fmla="*/ 5717392 h 5789543"/>
              <a:gd name="connsiteX3" fmla="*/ 0 w 7069158"/>
              <a:gd name="connsiteY3" fmla="*/ 8742 h 5789543"/>
              <a:gd name="connsiteX0" fmla="*/ 0 w 7075548"/>
              <a:gd name="connsiteY0" fmla="*/ 12844 h 5793645"/>
              <a:gd name="connsiteX1" fmla="*/ 7060971 w 7075548"/>
              <a:gd name="connsiteY1" fmla="*/ 10219 h 5793645"/>
              <a:gd name="connsiteX2" fmla="*/ 7060478 w 7075548"/>
              <a:gd name="connsiteY2" fmla="*/ 5721494 h 5793645"/>
              <a:gd name="connsiteX3" fmla="*/ 0 w 7075548"/>
              <a:gd name="connsiteY3" fmla="*/ 12844 h 5793645"/>
              <a:gd name="connsiteX0" fmla="*/ 0 w 7075548"/>
              <a:gd name="connsiteY0" fmla="*/ 2625 h 5783426"/>
              <a:gd name="connsiteX1" fmla="*/ 7060971 w 7075548"/>
              <a:gd name="connsiteY1" fmla="*/ 0 h 5783426"/>
              <a:gd name="connsiteX2" fmla="*/ 7060478 w 7075548"/>
              <a:gd name="connsiteY2" fmla="*/ 5711275 h 5783426"/>
              <a:gd name="connsiteX3" fmla="*/ 0 w 7075548"/>
              <a:gd name="connsiteY3" fmla="*/ 2625 h 5783426"/>
              <a:gd name="connsiteX0" fmla="*/ 0 w 7069198"/>
              <a:gd name="connsiteY0" fmla="*/ 5800 h 5783558"/>
              <a:gd name="connsiteX1" fmla="*/ 7054621 w 7069198"/>
              <a:gd name="connsiteY1" fmla="*/ 0 h 5783558"/>
              <a:gd name="connsiteX2" fmla="*/ 7054128 w 7069198"/>
              <a:gd name="connsiteY2" fmla="*/ 5711275 h 5783558"/>
              <a:gd name="connsiteX3" fmla="*/ 0 w 7069198"/>
              <a:gd name="connsiteY3" fmla="*/ 5800 h 5783558"/>
              <a:gd name="connsiteX0" fmla="*/ 0 w 7069198"/>
              <a:gd name="connsiteY0" fmla="*/ 5800 h 5782553"/>
              <a:gd name="connsiteX1" fmla="*/ 7054621 w 7069198"/>
              <a:gd name="connsiteY1" fmla="*/ 0 h 5782553"/>
              <a:gd name="connsiteX2" fmla="*/ 7054128 w 7069198"/>
              <a:gd name="connsiteY2" fmla="*/ 5711275 h 5782553"/>
              <a:gd name="connsiteX3" fmla="*/ 0 w 7069198"/>
              <a:gd name="connsiteY3" fmla="*/ 5800 h 5782553"/>
              <a:gd name="connsiteX0" fmla="*/ 0 w 7073244"/>
              <a:gd name="connsiteY0" fmla="*/ 0 h 5788397"/>
              <a:gd name="connsiteX1" fmla="*/ 7058667 w 7073244"/>
              <a:gd name="connsiteY1" fmla="*/ 6338 h 5788397"/>
              <a:gd name="connsiteX2" fmla="*/ 7058174 w 7073244"/>
              <a:gd name="connsiteY2" fmla="*/ 5717613 h 5788397"/>
              <a:gd name="connsiteX3" fmla="*/ 0 w 7073244"/>
              <a:gd name="connsiteY3" fmla="*/ 0 h 57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3244" h="5788397">
                <a:moveTo>
                  <a:pt x="0" y="0"/>
                </a:moveTo>
                <a:lnTo>
                  <a:pt x="7058667" y="6338"/>
                </a:lnTo>
                <a:cubicBezTo>
                  <a:pt x="7090409" y="1215969"/>
                  <a:pt x="7060816" y="4110241"/>
                  <a:pt x="7058174" y="5717613"/>
                </a:cubicBezTo>
                <a:cubicBezTo>
                  <a:pt x="5398501" y="6094185"/>
                  <a:pt x="558006" y="507778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1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810B-46A1-AF43-B2D5-4560964A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317" y="1254230"/>
            <a:ext cx="5393634" cy="27432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9DCCA4-1278-444C-A9B0-4CFCA11766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79" y="112"/>
            <a:ext cx="5540082" cy="5078499"/>
          </a:xfrm>
          <a:custGeom>
            <a:avLst/>
            <a:gdLst>
              <a:gd name="connsiteX0" fmla="*/ 0 w 3028950"/>
              <a:gd name="connsiteY0" fmla="*/ 0 h 2946400"/>
              <a:gd name="connsiteX1" fmla="*/ 3028950 w 3028950"/>
              <a:gd name="connsiteY1" fmla="*/ 0 h 2946400"/>
              <a:gd name="connsiteX2" fmla="*/ 3028950 w 3028950"/>
              <a:gd name="connsiteY2" fmla="*/ 2946400 h 2946400"/>
              <a:gd name="connsiteX3" fmla="*/ 0 w 3028950"/>
              <a:gd name="connsiteY3" fmla="*/ 2946400 h 2946400"/>
              <a:gd name="connsiteX4" fmla="*/ 0 w 3028950"/>
              <a:gd name="connsiteY4" fmla="*/ 0 h 2946400"/>
              <a:gd name="connsiteX0" fmla="*/ 0 w 3815759"/>
              <a:gd name="connsiteY0" fmla="*/ 457200 h 3403600"/>
              <a:gd name="connsiteX1" fmla="*/ 3815759 w 3815759"/>
              <a:gd name="connsiteY1" fmla="*/ 0 h 3403600"/>
              <a:gd name="connsiteX2" fmla="*/ 3028950 w 3815759"/>
              <a:gd name="connsiteY2" fmla="*/ 3403600 h 3403600"/>
              <a:gd name="connsiteX3" fmla="*/ 0 w 3815759"/>
              <a:gd name="connsiteY3" fmla="*/ 3403600 h 3403600"/>
              <a:gd name="connsiteX4" fmla="*/ 0 w 3815759"/>
              <a:gd name="connsiteY4" fmla="*/ 457200 h 3403600"/>
              <a:gd name="connsiteX0" fmla="*/ 0 w 4219796"/>
              <a:gd name="connsiteY0" fmla="*/ 0 h 3594986"/>
              <a:gd name="connsiteX1" fmla="*/ 4219796 w 4219796"/>
              <a:gd name="connsiteY1" fmla="*/ 191386 h 3594986"/>
              <a:gd name="connsiteX2" fmla="*/ 3432987 w 4219796"/>
              <a:gd name="connsiteY2" fmla="*/ 3594986 h 3594986"/>
              <a:gd name="connsiteX3" fmla="*/ 404037 w 4219796"/>
              <a:gd name="connsiteY3" fmla="*/ 3594986 h 3594986"/>
              <a:gd name="connsiteX4" fmla="*/ 0 w 4219796"/>
              <a:gd name="connsiteY4" fmla="*/ 0 h 3594986"/>
              <a:gd name="connsiteX0" fmla="*/ 0 w 4687629"/>
              <a:gd name="connsiteY0" fmla="*/ 0 h 4924056"/>
              <a:gd name="connsiteX1" fmla="*/ 4687629 w 4687629"/>
              <a:gd name="connsiteY1" fmla="*/ 1520456 h 4924056"/>
              <a:gd name="connsiteX2" fmla="*/ 3900820 w 4687629"/>
              <a:gd name="connsiteY2" fmla="*/ 4924056 h 4924056"/>
              <a:gd name="connsiteX3" fmla="*/ 871870 w 4687629"/>
              <a:gd name="connsiteY3" fmla="*/ 4924056 h 4924056"/>
              <a:gd name="connsiteX4" fmla="*/ 0 w 4687629"/>
              <a:gd name="connsiteY4" fmla="*/ 0 h 4924056"/>
              <a:gd name="connsiteX0" fmla="*/ 10633 w 4698262"/>
              <a:gd name="connsiteY0" fmla="*/ 0 h 5094177"/>
              <a:gd name="connsiteX1" fmla="*/ 4698262 w 4698262"/>
              <a:gd name="connsiteY1" fmla="*/ 1520456 h 5094177"/>
              <a:gd name="connsiteX2" fmla="*/ 3911453 w 4698262"/>
              <a:gd name="connsiteY2" fmla="*/ 4924056 h 5094177"/>
              <a:gd name="connsiteX3" fmla="*/ 0 w 4698262"/>
              <a:gd name="connsiteY3" fmla="*/ 5094177 h 5094177"/>
              <a:gd name="connsiteX4" fmla="*/ 10633 w 4698262"/>
              <a:gd name="connsiteY4" fmla="*/ 0 h 5094177"/>
              <a:gd name="connsiteX0" fmla="*/ 10633 w 4708895"/>
              <a:gd name="connsiteY0" fmla="*/ 0 h 5094177"/>
              <a:gd name="connsiteX1" fmla="*/ 4698262 w 4708895"/>
              <a:gd name="connsiteY1" fmla="*/ 1520456 h 5094177"/>
              <a:gd name="connsiteX2" fmla="*/ 4708895 w 4708895"/>
              <a:gd name="connsiteY2" fmla="*/ 5083545 h 5094177"/>
              <a:gd name="connsiteX3" fmla="*/ 0 w 4708895"/>
              <a:gd name="connsiteY3" fmla="*/ 5094177 h 5094177"/>
              <a:gd name="connsiteX4" fmla="*/ 10633 w 4708895"/>
              <a:gd name="connsiteY4" fmla="*/ 0 h 5094177"/>
              <a:gd name="connsiteX0" fmla="*/ 10633 w 4698760"/>
              <a:gd name="connsiteY0" fmla="*/ 0 h 5096992"/>
              <a:gd name="connsiteX1" fmla="*/ 4698262 w 4698760"/>
              <a:gd name="connsiteY1" fmla="*/ 1520456 h 5096992"/>
              <a:gd name="connsiteX2" fmla="*/ 4688724 w 4698760"/>
              <a:gd name="connsiteY2" fmla="*/ 5096992 h 5096992"/>
              <a:gd name="connsiteX3" fmla="*/ 0 w 4698760"/>
              <a:gd name="connsiteY3" fmla="*/ 5094177 h 5096992"/>
              <a:gd name="connsiteX4" fmla="*/ 10633 w 4698760"/>
              <a:gd name="connsiteY4" fmla="*/ 0 h 5096992"/>
              <a:gd name="connsiteX0" fmla="*/ 10633 w 5558884"/>
              <a:gd name="connsiteY0" fmla="*/ 0 h 5096992"/>
              <a:gd name="connsiteX1" fmla="*/ 5558874 w 5558884"/>
              <a:gd name="connsiteY1" fmla="*/ 485033 h 5096992"/>
              <a:gd name="connsiteX2" fmla="*/ 4688724 w 5558884"/>
              <a:gd name="connsiteY2" fmla="*/ 5096992 h 5096992"/>
              <a:gd name="connsiteX3" fmla="*/ 0 w 5558884"/>
              <a:gd name="connsiteY3" fmla="*/ 5094177 h 5096992"/>
              <a:gd name="connsiteX4" fmla="*/ 10633 w 555888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17316 h 5114308"/>
              <a:gd name="connsiteX1" fmla="*/ 3083059 w 5558874"/>
              <a:gd name="connsiteY1" fmla="*/ 29086 h 5114308"/>
              <a:gd name="connsiteX2" fmla="*/ 5558874 w 5558874"/>
              <a:gd name="connsiteY2" fmla="*/ 502349 h 5114308"/>
              <a:gd name="connsiteX3" fmla="*/ 4688724 w 5558874"/>
              <a:gd name="connsiteY3" fmla="*/ 5114308 h 5114308"/>
              <a:gd name="connsiteX4" fmla="*/ 0 w 5558874"/>
              <a:gd name="connsiteY4" fmla="*/ 5111493 h 5114308"/>
              <a:gd name="connsiteX5" fmla="*/ 10633 w 5558874"/>
              <a:gd name="connsiteY5" fmla="*/ 17316 h 5114308"/>
              <a:gd name="connsiteX0" fmla="*/ 498986 w 6047227"/>
              <a:gd name="connsiteY0" fmla="*/ 32848 h 5129840"/>
              <a:gd name="connsiteX1" fmla="*/ 3571412 w 6047227"/>
              <a:gd name="connsiteY1" fmla="*/ 44618 h 5129840"/>
              <a:gd name="connsiteX2" fmla="*/ 6047227 w 6047227"/>
              <a:gd name="connsiteY2" fmla="*/ 517881 h 5129840"/>
              <a:gd name="connsiteX3" fmla="*/ 5177077 w 6047227"/>
              <a:gd name="connsiteY3" fmla="*/ 5129840 h 5129840"/>
              <a:gd name="connsiteX4" fmla="*/ 488353 w 6047227"/>
              <a:gd name="connsiteY4" fmla="*/ 5127025 h 5129840"/>
              <a:gd name="connsiteX5" fmla="*/ 498986 w 6047227"/>
              <a:gd name="connsiteY5" fmla="*/ 32848 h 5129840"/>
              <a:gd name="connsiteX0" fmla="*/ 191520 w 5739761"/>
              <a:gd name="connsiteY0" fmla="*/ 394161 h 5491153"/>
              <a:gd name="connsiteX1" fmla="*/ 2739511 w 5739761"/>
              <a:gd name="connsiteY1" fmla="*/ 409292 h 5491153"/>
              <a:gd name="connsiteX2" fmla="*/ 5739761 w 5739761"/>
              <a:gd name="connsiteY2" fmla="*/ 879194 h 5491153"/>
              <a:gd name="connsiteX3" fmla="*/ 4869611 w 5739761"/>
              <a:gd name="connsiteY3" fmla="*/ 5491153 h 5491153"/>
              <a:gd name="connsiteX4" fmla="*/ 180887 w 5739761"/>
              <a:gd name="connsiteY4" fmla="*/ 5488338 h 5491153"/>
              <a:gd name="connsiteX5" fmla="*/ 191520 w 5739761"/>
              <a:gd name="connsiteY5" fmla="*/ 394161 h 5491153"/>
              <a:gd name="connsiteX0" fmla="*/ 232852 w 5781093"/>
              <a:gd name="connsiteY0" fmla="*/ 392975 h 5489967"/>
              <a:gd name="connsiteX1" fmla="*/ 3338896 w 5781093"/>
              <a:gd name="connsiteY1" fmla="*/ 411468 h 5489967"/>
              <a:gd name="connsiteX2" fmla="*/ 5781093 w 5781093"/>
              <a:gd name="connsiteY2" fmla="*/ 878008 h 5489967"/>
              <a:gd name="connsiteX3" fmla="*/ 4910943 w 5781093"/>
              <a:gd name="connsiteY3" fmla="*/ 5489967 h 5489967"/>
              <a:gd name="connsiteX4" fmla="*/ 222219 w 5781093"/>
              <a:gd name="connsiteY4" fmla="*/ 5487152 h 5489967"/>
              <a:gd name="connsiteX5" fmla="*/ 232852 w 5781093"/>
              <a:gd name="connsiteY5" fmla="*/ 392975 h 5489967"/>
              <a:gd name="connsiteX0" fmla="*/ 298385 w 5651643"/>
              <a:gd name="connsiteY0" fmla="*/ 397708 h 5477891"/>
              <a:gd name="connsiteX1" fmla="*/ 3209446 w 5651643"/>
              <a:gd name="connsiteY1" fmla="*/ 399392 h 5477891"/>
              <a:gd name="connsiteX2" fmla="*/ 5651643 w 5651643"/>
              <a:gd name="connsiteY2" fmla="*/ 865932 h 5477891"/>
              <a:gd name="connsiteX3" fmla="*/ 4781493 w 5651643"/>
              <a:gd name="connsiteY3" fmla="*/ 5477891 h 5477891"/>
              <a:gd name="connsiteX4" fmla="*/ 92769 w 5651643"/>
              <a:gd name="connsiteY4" fmla="*/ 5475076 h 5477891"/>
              <a:gd name="connsiteX5" fmla="*/ 298385 w 5651643"/>
              <a:gd name="connsiteY5" fmla="*/ 397708 h 5477891"/>
              <a:gd name="connsiteX0" fmla="*/ 274531 w 5688301"/>
              <a:gd name="connsiteY0" fmla="*/ 402551 h 5465925"/>
              <a:gd name="connsiteX1" fmla="*/ 3246104 w 5688301"/>
              <a:gd name="connsiteY1" fmla="*/ 387426 h 5465925"/>
              <a:gd name="connsiteX2" fmla="*/ 5688301 w 5688301"/>
              <a:gd name="connsiteY2" fmla="*/ 853966 h 5465925"/>
              <a:gd name="connsiteX3" fmla="*/ 4818151 w 5688301"/>
              <a:gd name="connsiteY3" fmla="*/ 5465925 h 5465925"/>
              <a:gd name="connsiteX4" fmla="*/ 129427 w 5688301"/>
              <a:gd name="connsiteY4" fmla="*/ 5463110 h 5465925"/>
              <a:gd name="connsiteX5" fmla="*/ 274531 w 5688301"/>
              <a:gd name="connsiteY5" fmla="*/ 402551 h 5465925"/>
              <a:gd name="connsiteX0" fmla="*/ 290437 w 5704207"/>
              <a:gd name="connsiteY0" fmla="*/ 52644 h 5116018"/>
              <a:gd name="connsiteX1" fmla="*/ 3262010 w 5704207"/>
              <a:gd name="connsiteY1" fmla="*/ 37519 h 5116018"/>
              <a:gd name="connsiteX2" fmla="*/ 5704207 w 5704207"/>
              <a:gd name="connsiteY2" fmla="*/ 504059 h 5116018"/>
              <a:gd name="connsiteX3" fmla="*/ 4834057 w 5704207"/>
              <a:gd name="connsiteY3" fmla="*/ 5116018 h 5116018"/>
              <a:gd name="connsiteX4" fmla="*/ 145333 w 5704207"/>
              <a:gd name="connsiteY4" fmla="*/ 5113203 h 5116018"/>
              <a:gd name="connsiteX5" fmla="*/ 290437 w 5704207"/>
              <a:gd name="connsiteY5" fmla="*/ 52644 h 5116018"/>
              <a:gd name="connsiteX0" fmla="*/ 251972 w 5790128"/>
              <a:gd name="connsiteY0" fmla="*/ 42148 h 5118969"/>
              <a:gd name="connsiteX1" fmla="*/ 3347931 w 5790128"/>
              <a:gd name="connsiteY1" fmla="*/ 40470 h 5118969"/>
              <a:gd name="connsiteX2" fmla="*/ 5790128 w 5790128"/>
              <a:gd name="connsiteY2" fmla="*/ 507010 h 5118969"/>
              <a:gd name="connsiteX3" fmla="*/ 4919978 w 5790128"/>
              <a:gd name="connsiteY3" fmla="*/ 5118969 h 5118969"/>
              <a:gd name="connsiteX4" fmla="*/ 231254 w 5790128"/>
              <a:gd name="connsiteY4" fmla="*/ 5116154 h 5118969"/>
              <a:gd name="connsiteX5" fmla="*/ 251972 w 5790128"/>
              <a:gd name="connsiteY5" fmla="*/ 42148 h 5118969"/>
              <a:gd name="connsiteX0" fmla="*/ 20718 w 5558874"/>
              <a:gd name="connsiteY0" fmla="*/ 155503 h 5232324"/>
              <a:gd name="connsiteX1" fmla="*/ 3116677 w 5558874"/>
              <a:gd name="connsiteY1" fmla="*/ 153825 h 5232324"/>
              <a:gd name="connsiteX2" fmla="*/ 5558874 w 5558874"/>
              <a:gd name="connsiteY2" fmla="*/ 620365 h 5232324"/>
              <a:gd name="connsiteX3" fmla="*/ 4688724 w 5558874"/>
              <a:gd name="connsiteY3" fmla="*/ 5232324 h 5232324"/>
              <a:gd name="connsiteX4" fmla="*/ 0 w 5558874"/>
              <a:gd name="connsiteY4" fmla="*/ 5229509 h 5232324"/>
              <a:gd name="connsiteX5" fmla="*/ 20718 w 5558874"/>
              <a:gd name="connsiteY5" fmla="*/ 155503 h 5232324"/>
              <a:gd name="connsiteX0" fmla="*/ 20718 w 5558874"/>
              <a:gd name="connsiteY0" fmla="*/ 40807 h 5117628"/>
              <a:gd name="connsiteX1" fmla="*/ 3116677 w 5558874"/>
              <a:gd name="connsiteY1" fmla="*/ 39129 h 5117628"/>
              <a:gd name="connsiteX2" fmla="*/ 5558874 w 5558874"/>
              <a:gd name="connsiteY2" fmla="*/ 505669 h 5117628"/>
              <a:gd name="connsiteX3" fmla="*/ 4688724 w 5558874"/>
              <a:gd name="connsiteY3" fmla="*/ 5117628 h 5117628"/>
              <a:gd name="connsiteX4" fmla="*/ 0 w 5558874"/>
              <a:gd name="connsiteY4" fmla="*/ 5114813 h 5117628"/>
              <a:gd name="connsiteX5" fmla="*/ 20718 w 5558874"/>
              <a:gd name="connsiteY5" fmla="*/ 40807 h 5117628"/>
              <a:gd name="connsiteX0" fmla="*/ 20718 w 5558874"/>
              <a:gd name="connsiteY0" fmla="*/ 1791 h 5078612"/>
              <a:gd name="connsiteX1" fmla="*/ 3116677 w 5558874"/>
              <a:gd name="connsiteY1" fmla="*/ 113 h 5078612"/>
              <a:gd name="connsiteX2" fmla="*/ 5558874 w 5558874"/>
              <a:gd name="connsiteY2" fmla="*/ 466653 h 5078612"/>
              <a:gd name="connsiteX3" fmla="*/ 4688724 w 5558874"/>
              <a:gd name="connsiteY3" fmla="*/ 5078612 h 5078612"/>
              <a:gd name="connsiteX4" fmla="*/ 0 w 5558874"/>
              <a:gd name="connsiteY4" fmla="*/ 5075797 h 5078612"/>
              <a:gd name="connsiteX5" fmla="*/ 20718 w 5558874"/>
              <a:gd name="connsiteY5" fmla="*/ 1791 h 5078612"/>
              <a:gd name="connsiteX0" fmla="*/ 547 w 5538703"/>
              <a:gd name="connsiteY0" fmla="*/ 1791 h 5078612"/>
              <a:gd name="connsiteX1" fmla="*/ 3096506 w 5538703"/>
              <a:gd name="connsiteY1" fmla="*/ 113 h 5078612"/>
              <a:gd name="connsiteX2" fmla="*/ 5538703 w 5538703"/>
              <a:gd name="connsiteY2" fmla="*/ 466653 h 5078612"/>
              <a:gd name="connsiteX3" fmla="*/ 4668553 w 5538703"/>
              <a:gd name="connsiteY3" fmla="*/ 5078612 h 5078612"/>
              <a:gd name="connsiteX4" fmla="*/ 0 w 5538703"/>
              <a:gd name="connsiteY4" fmla="*/ 5075797 h 5078612"/>
              <a:gd name="connsiteX5" fmla="*/ 547 w 5538703"/>
              <a:gd name="connsiteY5" fmla="*/ 1791 h 5078612"/>
              <a:gd name="connsiteX0" fmla="*/ 547 w 5538703"/>
              <a:gd name="connsiteY0" fmla="*/ 5710 h 5082531"/>
              <a:gd name="connsiteX1" fmla="*/ 3096506 w 5538703"/>
              <a:gd name="connsiteY1" fmla="*/ 4032 h 5082531"/>
              <a:gd name="connsiteX2" fmla="*/ 5538703 w 5538703"/>
              <a:gd name="connsiteY2" fmla="*/ 470572 h 5082531"/>
              <a:gd name="connsiteX3" fmla="*/ 4668553 w 5538703"/>
              <a:gd name="connsiteY3" fmla="*/ 5082531 h 5082531"/>
              <a:gd name="connsiteX4" fmla="*/ 0 w 5538703"/>
              <a:gd name="connsiteY4" fmla="*/ 5079716 h 5082531"/>
              <a:gd name="connsiteX5" fmla="*/ 547 w 5538703"/>
              <a:gd name="connsiteY5" fmla="*/ 5710 h 5082531"/>
              <a:gd name="connsiteX0" fmla="*/ 547 w 5538703"/>
              <a:gd name="connsiteY0" fmla="*/ 1678 h 5078499"/>
              <a:gd name="connsiteX1" fmla="*/ 3096506 w 5538703"/>
              <a:gd name="connsiteY1" fmla="*/ 0 h 5078499"/>
              <a:gd name="connsiteX2" fmla="*/ 5538703 w 5538703"/>
              <a:gd name="connsiteY2" fmla="*/ 466540 h 5078499"/>
              <a:gd name="connsiteX3" fmla="*/ 4668553 w 5538703"/>
              <a:gd name="connsiteY3" fmla="*/ 5078499 h 5078499"/>
              <a:gd name="connsiteX4" fmla="*/ 0 w 5538703"/>
              <a:gd name="connsiteY4" fmla="*/ 5075684 h 5078499"/>
              <a:gd name="connsiteX5" fmla="*/ 547 w 5538703"/>
              <a:gd name="connsiteY5" fmla="*/ 1678 h 5078499"/>
              <a:gd name="connsiteX0" fmla="*/ 1926 w 5540082"/>
              <a:gd name="connsiteY0" fmla="*/ 1678 h 5078499"/>
              <a:gd name="connsiteX1" fmla="*/ 3097885 w 5540082"/>
              <a:gd name="connsiteY1" fmla="*/ 0 h 5078499"/>
              <a:gd name="connsiteX2" fmla="*/ 5540082 w 5540082"/>
              <a:gd name="connsiteY2" fmla="*/ 466540 h 5078499"/>
              <a:gd name="connsiteX3" fmla="*/ 4669932 w 5540082"/>
              <a:gd name="connsiteY3" fmla="*/ 5078499 h 5078499"/>
              <a:gd name="connsiteX4" fmla="*/ 1379 w 5540082"/>
              <a:gd name="connsiteY4" fmla="*/ 5075684 h 5078499"/>
              <a:gd name="connsiteX5" fmla="*/ 1926 w 5540082"/>
              <a:gd name="connsiteY5" fmla="*/ 1678 h 507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0082" h="5078499">
                <a:moveTo>
                  <a:pt x="1926" y="1678"/>
                </a:moveTo>
                <a:lnTo>
                  <a:pt x="3097885" y="0"/>
                </a:lnTo>
                <a:lnTo>
                  <a:pt x="5540082" y="466540"/>
                </a:lnTo>
                <a:cubicBezTo>
                  <a:pt x="5315026" y="1657597"/>
                  <a:pt x="4864732" y="3917697"/>
                  <a:pt x="4669932" y="5078499"/>
                </a:cubicBezTo>
                <a:lnTo>
                  <a:pt x="1379" y="5075684"/>
                </a:lnTo>
                <a:cubicBezTo>
                  <a:pt x="4923" y="3377625"/>
                  <a:pt x="-3615" y="304922"/>
                  <a:pt x="1926" y="1678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54E1D3-5863-EB44-B0BA-3C0F81692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2317" y="5605272"/>
            <a:ext cx="5384800" cy="83210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500" b="1" i="0">
                <a:latin typeface="Raleway SemiBold" panose="020B0503030101060003" pitchFamily="34" charset="77"/>
              </a:defRPr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6207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Yellow - confetti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nfetti and numbers on a black background&#10;&#10;Description automatically generated">
            <a:extLst>
              <a:ext uri="{FF2B5EF4-FFF2-40B4-BE49-F238E27FC236}">
                <a16:creationId xmlns:a16="http://schemas.microsoft.com/office/drawing/2014/main" id="{144C36D3-1EED-48AE-7AE8-4ADC0D951C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927"/>
            <a:ext cx="5956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AF7A81-5646-5C45-B08E-B03ABB4F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2881269"/>
            <a:ext cx="4921440" cy="143806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B3B08-744A-AB49-AA2C-8DC5441996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36428-2014-474E-B073-9BB70AC658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960BD44-44A3-E143-AA17-E4275F0A8E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5974" y="-8927"/>
            <a:ext cx="7073244" cy="5788397"/>
          </a:xfrm>
          <a:custGeom>
            <a:avLst/>
            <a:gdLst>
              <a:gd name="connsiteX0" fmla="*/ 0 w 14052885"/>
              <a:gd name="connsiteY0" fmla="*/ 6274929 h 12549857"/>
              <a:gd name="connsiteX1" fmla="*/ 7026443 w 14052885"/>
              <a:gd name="connsiteY1" fmla="*/ 0 h 12549857"/>
              <a:gd name="connsiteX2" fmla="*/ 14052886 w 14052885"/>
              <a:gd name="connsiteY2" fmla="*/ 6274929 h 12549857"/>
              <a:gd name="connsiteX3" fmla="*/ 7026443 w 14052885"/>
              <a:gd name="connsiteY3" fmla="*/ 12549858 h 12549857"/>
              <a:gd name="connsiteX4" fmla="*/ 0 w 14052885"/>
              <a:gd name="connsiteY4" fmla="*/ 6274929 h 12549857"/>
              <a:gd name="connsiteX0" fmla="*/ 0 w 14248206"/>
              <a:gd name="connsiteY0" fmla="*/ 784366 h 7059295"/>
              <a:gd name="connsiteX1" fmla="*/ 14052886 w 14248206"/>
              <a:gd name="connsiteY1" fmla="*/ 784366 h 7059295"/>
              <a:gd name="connsiteX2" fmla="*/ 7026443 w 14248206"/>
              <a:gd name="connsiteY2" fmla="*/ 7059295 h 7059295"/>
              <a:gd name="connsiteX3" fmla="*/ 0 w 14248206"/>
              <a:gd name="connsiteY3" fmla="*/ 784366 h 7059295"/>
              <a:gd name="connsiteX0" fmla="*/ 401 w 8109426"/>
              <a:gd name="connsiteY0" fmla="*/ 559140 h 6834957"/>
              <a:gd name="connsiteX1" fmla="*/ 7363729 w 8109426"/>
              <a:gd name="connsiteY1" fmla="*/ 1016340 h 6834957"/>
              <a:gd name="connsiteX2" fmla="*/ 7026844 w 8109426"/>
              <a:gd name="connsiteY2" fmla="*/ 6834069 h 6834957"/>
              <a:gd name="connsiteX3" fmla="*/ 401 w 8109426"/>
              <a:gd name="connsiteY3" fmla="*/ 559140 h 6834957"/>
              <a:gd name="connsiteX0" fmla="*/ 401 w 8109426"/>
              <a:gd name="connsiteY0" fmla="*/ 562937 h 6827955"/>
              <a:gd name="connsiteX1" fmla="*/ 7363729 w 8109426"/>
              <a:gd name="connsiteY1" fmla="*/ 1009379 h 6827955"/>
              <a:gd name="connsiteX2" fmla="*/ 7026844 w 8109426"/>
              <a:gd name="connsiteY2" fmla="*/ 6827108 h 6827955"/>
              <a:gd name="connsiteX3" fmla="*/ 401 w 8109426"/>
              <a:gd name="connsiteY3" fmla="*/ 562937 h 6827955"/>
              <a:gd name="connsiteX0" fmla="*/ 403 w 8075424"/>
              <a:gd name="connsiteY0" fmla="*/ 700356 h 6631095"/>
              <a:gd name="connsiteX1" fmla="*/ 7331458 w 8075424"/>
              <a:gd name="connsiteY1" fmla="*/ 813311 h 6631095"/>
              <a:gd name="connsiteX2" fmla="*/ 6994573 w 8075424"/>
              <a:gd name="connsiteY2" fmla="*/ 6631040 h 6631095"/>
              <a:gd name="connsiteX3" fmla="*/ 403 w 8075424"/>
              <a:gd name="connsiteY3" fmla="*/ 700356 h 6631095"/>
              <a:gd name="connsiteX0" fmla="*/ 585 w 7670073"/>
              <a:gd name="connsiteY0" fmla="*/ 525243 h 6456978"/>
              <a:gd name="connsiteX1" fmla="*/ 6600120 w 7670073"/>
              <a:gd name="connsiteY1" fmla="*/ 1003958 h 6456978"/>
              <a:gd name="connsiteX2" fmla="*/ 6994755 w 7670073"/>
              <a:gd name="connsiteY2" fmla="*/ 6455927 h 6456978"/>
              <a:gd name="connsiteX3" fmla="*/ 585 w 7670073"/>
              <a:gd name="connsiteY3" fmla="*/ 525243 h 6456978"/>
              <a:gd name="connsiteX0" fmla="*/ 12 w 7903122"/>
              <a:gd name="connsiteY0" fmla="*/ 741677 h 6672367"/>
              <a:gd name="connsiteX1" fmla="*/ 7051368 w 7903122"/>
              <a:gd name="connsiteY1" fmla="*/ 779329 h 6672367"/>
              <a:gd name="connsiteX2" fmla="*/ 6994182 w 7903122"/>
              <a:gd name="connsiteY2" fmla="*/ 6672361 h 6672367"/>
              <a:gd name="connsiteX3" fmla="*/ 12 w 7903122"/>
              <a:gd name="connsiteY3" fmla="*/ 741677 h 6672367"/>
              <a:gd name="connsiteX0" fmla="*/ 12 w 7903122"/>
              <a:gd name="connsiteY0" fmla="*/ 453994 h 6384684"/>
              <a:gd name="connsiteX1" fmla="*/ 7051368 w 7903122"/>
              <a:gd name="connsiteY1" fmla="*/ 491646 h 6384684"/>
              <a:gd name="connsiteX2" fmla="*/ 6994182 w 7903122"/>
              <a:gd name="connsiteY2" fmla="*/ 6384678 h 6384684"/>
              <a:gd name="connsiteX3" fmla="*/ 12 w 7903122"/>
              <a:gd name="connsiteY3" fmla="*/ 453994 h 6384684"/>
              <a:gd name="connsiteX0" fmla="*/ 92132 w 7995242"/>
              <a:gd name="connsiteY0" fmla="*/ 19642 h 5950332"/>
              <a:gd name="connsiteX1" fmla="*/ 7143488 w 7995242"/>
              <a:gd name="connsiteY1" fmla="*/ 57294 h 5950332"/>
              <a:gd name="connsiteX2" fmla="*/ 7086302 w 7995242"/>
              <a:gd name="connsiteY2" fmla="*/ 5950326 h 5950332"/>
              <a:gd name="connsiteX3" fmla="*/ 92132 w 7995242"/>
              <a:gd name="connsiteY3" fmla="*/ 19642 h 5950332"/>
              <a:gd name="connsiteX0" fmla="*/ 92132 w 7585538"/>
              <a:gd name="connsiteY0" fmla="*/ 19642 h 5950332"/>
              <a:gd name="connsiteX1" fmla="*/ 7143488 w 7585538"/>
              <a:gd name="connsiteY1" fmla="*/ 57294 h 5950332"/>
              <a:gd name="connsiteX2" fmla="*/ 7086302 w 7585538"/>
              <a:gd name="connsiteY2" fmla="*/ 5950326 h 5950332"/>
              <a:gd name="connsiteX3" fmla="*/ 92132 w 7585538"/>
              <a:gd name="connsiteY3" fmla="*/ 19642 h 5950332"/>
              <a:gd name="connsiteX0" fmla="*/ 92132 w 7143488"/>
              <a:gd name="connsiteY0" fmla="*/ 19642 h 5950326"/>
              <a:gd name="connsiteX1" fmla="*/ 7143488 w 7143488"/>
              <a:gd name="connsiteY1" fmla="*/ 57294 h 5950326"/>
              <a:gd name="connsiteX2" fmla="*/ 7086302 w 7143488"/>
              <a:gd name="connsiteY2" fmla="*/ 5950326 h 5950326"/>
              <a:gd name="connsiteX3" fmla="*/ 92132 w 7143488"/>
              <a:gd name="connsiteY3" fmla="*/ 19642 h 5950326"/>
              <a:gd name="connsiteX0" fmla="*/ 1 w 7051800"/>
              <a:gd name="connsiteY0" fmla="*/ 440140 h 6183624"/>
              <a:gd name="connsiteX1" fmla="*/ 7051357 w 7051800"/>
              <a:gd name="connsiteY1" fmla="*/ 477792 h 6183624"/>
              <a:gd name="connsiteX2" fmla="*/ 7051771 w 7051800"/>
              <a:gd name="connsiteY2" fmla="*/ 6183624 h 6183624"/>
              <a:gd name="connsiteX3" fmla="*/ 1 w 7051800"/>
              <a:gd name="connsiteY3" fmla="*/ 440140 h 6183624"/>
              <a:gd name="connsiteX0" fmla="*/ 1 w 7074651"/>
              <a:gd name="connsiteY0" fmla="*/ 440140 h 6183624"/>
              <a:gd name="connsiteX1" fmla="*/ 7051357 w 7074651"/>
              <a:gd name="connsiteY1" fmla="*/ 477792 h 6183624"/>
              <a:gd name="connsiteX2" fmla="*/ 7051771 w 7074651"/>
              <a:gd name="connsiteY2" fmla="*/ 6183624 h 6183624"/>
              <a:gd name="connsiteX3" fmla="*/ 1 w 7074651"/>
              <a:gd name="connsiteY3" fmla="*/ 440140 h 6183624"/>
              <a:gd name="connsiteX0" fmla="*/ 1 w 10147410"/>
              <a:gd name="connsiteY0" fmla="*/ 417614 h 6161098"/>
              <a:gd name="connsiteX1" fmla="*/ 7051357 w 10147410"/>
              <a:gd name="connsiteY1" fmla="*/ 455266 h 6161098"/>
              <a:gd name="connsiteX2" fmla="*/ 7051771 w 10147410"/>
              <a:gd name="connsiteY2" fmla="*/ 6161098 h 6161098"/>
              <a:gd name="connsiteX3" fmla="*/ 1 w 10147410"/>
              <a:gd name="connsiteY3" fmla="*/ 417614 h 6161098"/>
              <a:gd name="connsiteX0" fmla="*/ 0 w 10147409"/>
              <a:gd name="connsiteY0" fmla="*/ 0 h 5743484"/>
              <a:gd name="connsiteX1" fmla="*/ 7051356 w 10147409"/>
              <a:gd name="connsiteY1" fmla="*/ 37652 h 5743484"/>
              <a:gd name="connsiteX2" fmla="*/ 7051770 w 10147409"/>
              <a:gd name="connsiteY2" fmla="*/ 5743484 h 5743484"/>
              <a:gd name="connsiteX3" fmla="*/ 0 w 10147409"/>
              <a:gd name="connsiteY3" fmla="*/ 0 h 5743484"/>
              <a:gd name="connsiteX0" fmla="*/ 0 w 10147409"/>
              <a:gd name="connsiteY0" fmla="*/ 0 h 5743484"/>
              <a:gd name="connsiteX1" fmla="*/ 7051356 w 10147409"/>
              <a:gd name="connsiteY1" fmla="*/ 37652 h 5743484"/>
              <a:gd name="connsiteX2" fmla="*/ 7051770 w 10147409"/>
              <a:gd name="connsiteY2" fmla="*/ 5743484 h 5743484"/>
              <a:gd name="connsiteX3" fmla="*/ 0 w 10147409"/>
              <a:gd name="connsiteY3" fmla="*/ 0 h 5743484"/>
              <a:gd name="connsiteX0" fmla="*/ 0 w 10147409"/>
              <a:gd name="connsiteY0" fmla="*/ 0 h 5808858"/>
              <a:gd name="connsiteX1" fmla="*/ 7051356 w 10147409"/>
              <a:gd name="connsiteY1" fmla="*/ 37652 h 5808858"/>
              <a:gd name="connsiteX2" fmla="*/ 7051770 w 10147409"/>
              <a:gd name="connsiteY2" fmla="*/ 5743484 h 5808858"/>
              <a:gd name="connsiteX3" fmla="*/ 0 w 10147409"/>
              <a:gd name="connsiteY3" fmla="*/ 0 h 5808858"/>
              <a:gd name="connsiteX0" fmla="*/ 0 w 7099417"/>
              <a:gd name="connsiteY0" fmla="*/ 0 h 5808858"/>
              <a:gd name="connsiteX1" fmla="*/ 7051356 w 7099417"/>
              <a:gd name="connsiteY1" fmla="*/ 37652 h 5808858"/>
              <a:gd name="connsiteX2" fmla="*/ 7051770 w 7099417"/>
              <a:gd name="connsiteY2" fmla="*/ 5743484 h 5808858"/>
              <a:gd name="connsiteX3" fmla="*/ 0 w 7099417"/>
              <a:gd name="connsiteY3" fmla="*/ 0 h 5808858"/>
              <a:gd name="connsiteX0" fmla="*/ 0 w 7051793"/>
              <a:gd name="connsiteY0" fmla="*/ 0 h 5808858"/>
              <a:gd name="connsiteX1" fmla="*/ 7051356 w 7051793"/>
              <a:gd name="connsiteY1" fmla="*/ 37652 h 5808858"/>
              <a:gd name="connsiteX2" fmla="*/ 7051770 w 7051793"/>
              <a:gd name="connsiteY2" fmla="*/ 5743484 h 5808858"/>
              <a:gd name="connsiteX3" fmla="*/ 0 w 7051793"/>
              <a:gd name="connsiteY3" fmla="*/ 0 h 5808858"/>
              <a:gd name="connsiteX0" fmla="*/ 0 w 7066185"/>
              <a:gd name="connsiteY0" fmla="*/ 0 h 5808858"/>
              <a:gd name="connsiteX1" fmla="*/ 7051356 w 7066185"/>
              <a:gd name="connsiteY1" fmla="*/ 37652 h 5808858"/>
              <a:gd name="connsiteX2" fmla="*/ 7051770 w 7066185"/>
              <a:gd name="connsiteY2" fmla="*/ 5743484 h 5808858"/>
              <a:gd name="connsiteX3" fmla="*/ 0 w 7066185"/>
              <a:gd name="connsiteY3" fmla="*/ 0 h 5808858"/>
              <a:gd name="connsiteX0" fmla="*/ 0 w 7073927"/>
              <a:gd name="connsiteY0" fmla="*/ 0 h 5808858"/>
              <a:gd name="connsiteX1" fmla="*/ 7061516 w 7073927"/>
              <a:gd name="connsiteY1" fmla="*/ 17332 h 5808858"/>
              <a:gd name="connsiteX2" fmla="*/ 7051770 w 7073927"/>
              <a:gd name="connsiteY2" fmla="*/ 5743484 h 5808858"/>
              <a:gd name="connsiteX3" fmla="*/ 0 w 7073927"/>
              <a:gd name="connsiteY3" fmla="*/ 0 h 5808858"/>
              <a:gd name="connsiteX0" fmla="*/ 0 w 7077926"/>
              <a:gd name="connsiteY0" fmla="*/ 0 h 5799100"/>
              <a:gd name="connsiteX1" fmla="*/ 7061516 w 7077926"/>
              <a:gd name="connsiteY1" fmla="*/ 17332 h 5799100"/>
              <a:gd name="connsiteX2" fmla="*/ 7067010 w 7077926"/>
              <a:gd name="connsiteY2" fmla="*/ 5733324 h 5799100"/>
              <a:gd name="connsiteX3" fmla="*/ 0 w 7077926"/>
              <a:gd name="connsiteY3" fmla="*/ 0 h 5799100"/>
              <a:gd name="connsiteX0" fmla="*/ 0 w 7077926"/>
              <a:gd name="connsiteY0" fmla="*/ 0 h 5806275"/>
              <a:gd name="connsiteX1" fmla="*/ 7061516 w 7077926"/>
              <a:gd name="connsiteY1" fmla="*/ 17332 h 5806275"/>
              <a:gd name="connsiteX2" fmla="*/ 7067010 w 7077926"/>
              <a:gd name="connsiteY2" fmla="*/ 5733324 h 5806275"/>
              <a:gd name="connsiteX3" fmla="*/ 0 w 7077926"/>
              <a:gd name="connsiteY3" fmla="*/ 0 h 5806275"/>
              <a:gd name="connsiteX0" fmla="*/ 0 w 7062686"/>
              <a:gd name="connsiteY0" fmla="*/ 9516 h 5796344"/>
              <a:gd name="connsiteX1" fmla="*/ 7046276 w 7062686"/>
              <a:gd name="connsiteY1" fmla="*/ 6528 h 5796344"/>
              <a:gd name="connsiteX2" fmla="*/ 7051770 w 7062686"/>
              <a:gd name="connsiteY2" fmla="*/ 5722520 h 5796344"/>
              <a:gd name="connsiteX3" fmla="*/ 0 w 7062686"/>
              <a:gd name="connsiteY3" fmla="*/ 9516 h 5796344"/>
              <a:gd name="connsiteX0" fmla="*/ 0 w 7062686"/>
              <a:gd name="connsiteY0" fmla="*/ 13101 h 5799929"/>
              <a:gd name="connsiteX1" fmla="*/ 7046276 w 7062686"/>
              <a:gd name="connsiteY1" fmla="*/ 10113 h 5799929"/>
              <a:gd name="connsiteX2" fmla="*/ 7051770 w 7062686"/>
              <a:gd name="connsiteY2" fmla="*/ 5726105 h 5799929"/>
              <a:gd name="connsiteX3" fmla="*/ 0 w 7062686"/>
              <a:gd name="connsiteY3" fmla="*/ 13101 h 5799929"/>
              <a:gd name="connsiteX0" fmla="*/ 0 w 7062686"/>
              <a:gd name="connsiteY0" fmla="*/ 13101 h 5802080"/>
              <a:gd name="connsiteX1" fmla="*/ 7046276 w 7062686"/>
              <a:gd name="connsiteY1" fmla="*/ 10113 h 5802080"/>
              <a:gd name="connsiteX2" fmla="*/ 7051770 w 7062686"/>
              <a:gd name="connsiteY2" fmla="*/ 5726105 h 5802080"/>
              <a:gd name="connsiteX3" fmla="*/ 0 w 7062686"/>
              <a:gd name="connsiteY3" fmla="*/ 13101 h 5802080"/>
              <a:gd name="connsiteX0" fmla="*/ 0 w 7062686"/>
              <a:gd name="connsiteY0" fmla="*/ 13101 h 5787449"/>
              <a:gd name="connsiteX1" fmla="*/ 7046276 w 7062686"/>
              <a:gd name="connsiteY1" fmla="*/ 10113 h 5787449"/>
              <a:gd name="connsiteX2" fmla="*/ 7051770 w 7062686"/>
              <a:gd name="connsiteY2" fmla="*/ 5726105 h 5787449"/>
              <a:gd name="connsiteX3" fmla="*/ 0 w 7062686"/>
              <a:gd name="connsiteY3" fmla="*/ 13101 h 5787449"/>
              <a:gd name="connsiteX0" fmla="*/ 0 w 7062686"/>
              <a:gd name="connsiteY0" fmla="*/ 13101 h 5798074"/>
              <a:gd name="connsiteX1" fmla="*/ 7046276 w 7062686"/>
              <a:gd name="connsiteY1" fmla="*/ 10113 h 5798074"/>
              <a:gd name="connsiteX2" fmla="*/ 7051770 w 7062686"/>
              <a:gd name="connsiteY2" fmla="*/ 5726105 h 5798074"/>
              <a:gd name="connsiteX3" fmla="*/ 0 w 7062686"/>
              <a:gd name="connsiteY3" fmla="*/ 13101 h 5798074"/>
              <a:gd name="connsiteX0" fmla="*/ 0 w 7068635"/>
              <a:gd name="connsiteY0" fmla="*/ 13101 h 5781388"/>
              <a:gd name="connsiteX1" fmla="*/ 7046276 w 7068635"/>
              <a:gd name="connsiteY1" fmla="*/ 10113 h 5781388"/>
              <a:gd name="connsiteX2" fmla="*/ 7064833 w 7068635"/>
              <a:gd name="connsiteY2" fmla="*/ 5708688 h 5781388"/>
              <a:gd name="connsiteX3" fmla="*/ 0 w 7068635"/>
              <a:gd name="connsiteY3" fmla="*/ 13101 h 5781388"/>
              <a:gd name="connsiteX0" fmla="*/ 0 w 7064280"/>
              <a:gd name="connsiteY0" fmla="*/ 5569 h 5786370"/>
              <a:gd name="connsiteX1" fmla="*/ 7041921 w 7064280"/>
              <a:gd name="connsiteY1" fmla="*/ 15644 h 5786370"/>
              <a:gd name="connsiteX2" fmla="*/ 7060478 w 7064280"/>
              <a:gd name="connsiteY2" fmla="*/ 5714219 h 5786370"/>
              <a:gd name="connsiteX3" fmla="*/ 0 w 7064280"/>
              <a:gd name="connsiteY3" fmla="*/ 5569 h 5786370"/>
              <a:gd name="connsiteX0" fmla="*/ 0 w 7069158"/>
              <a:gd name="connsiteY0" fmla="*/ 8742 h 5789543"/>
              <a:gd name="connsiteX1" fmla="*/ 7051446 w 7069158"/>
              <a:gd name="connsiteY1" fmla="*/ 12467 h 5789543"/>
              <a:gd name="connsiteX2" fmla="*/ 7060478 w 7069158"/>
              <a:gd name="connsiteY2" fmla="*/ 5717392 h 5789543"/>
              <a:gd name="connsiteX3" fmla="*/ 0 w 7069158"/>
              <a:gd name="connsiteY3" fmla="*/ 8742 h 5789543"/>
              <a:gd name="connsiteX0" fmla="*/ 0 w 7075548"/>
              <a:gd name="connsiteY0" fmla="*/ 12844 h 5793645"/>
              <a:gd name="connsiteX1" fmla="*/ 7060971 w 7075548"/>
              <a:gd name="connsiteY1" fmla="*/ 10219 h 5793645"/>
              <a:gd name="connsiteX2" fmla="*/ 7060478 w 7075548"/>
              <a:gd name="connsiteY2" fmla="*/ 5721494 h 5793645"/>
              <a:gd name="connsiteX3" fmla="*/ 0 w 7075548"/>
              <a:gd name="connsiteY3" fmla="*/ 12844 h 5793645"/>
              <a:gd name="connsiteX0" fmla="*/ 0 w 7075548"/>
              <a:gd name="connsiteY0" fmla="*/ 2625 h 5783426"/>
              <a:gd name="connsiteX1" fmla="*/ 7060971 w 7075548"/>
              <a:gd name="connsiteY1" fmla="*/ 0 h 5783426"/>
              <a:gd name="connsiteX2" fmla="*/ 7060478 w 7075548"/>
              <a:gd name="connsiteY2" fmla="*/ 5711275 h 5783426"/>
              <a:gd name="connsiteX3" fmla="*/ 0 w 7075548"/>
              <a:gd name="connsiteY3" fmla="*/ 2625 h 5783426"/>
              <a:gd name="connsiteX0" fmla="*/ 0 w 7069198"/>
              <a:gd name="connsiteY0" fmla="*/ 5800 h 5783558"/>
              <a:gd name="connsiteX1" fmla="*/ 7054621 w 7069198"/>
              <a:gd name="connsiteY1" fmla="*/ 0 h 5783558"/>
              <a:gd name="connsiteX2" fmla="*/ 7054128 w 7069198"/>
              <a:gd name="connsiteY2" fmla="*/ 5711275 h 5783558"/>
              <a:gd name="connsiteX3" fmla="*/ 0 w 7069198"/>
              <a:gd name="connsiteY3" fmla="*/ 5800 h 5783558"/>
              <a:gd name="connsiteX0" fmla="*/ 0 w 7069198"/>
              <a:gd name="connsiteY0" fmla="*/ 5800 h 5782553"/>
              <a:gd name="connsiteX1" fmla="*/ 7054621 w 7069198"/>
              <a:gd name="connsiteY1" fmla="*/ 0 h 5782553"/>
              <a:gd name="connsiteX2" fmla="*/ 7054128 w 7069198"/>
              <a:gd name="connsiteY2" fmla="*/ 5711275 h 5782553"/>
              <a:gd name="connsiteX3" fmla="*/ 0 w 7069198"/>
              <a:gd name="connsiteY3" fmla="*/ 5800 h 5782553"/>
              <a:gd name="connsiteX0" fmla="*/ 0 w 7073244"/>
              <a:gd name="connsiteY0" fmla="*/ 0 h 5788397"/>
              <a:gd name="connsiteX1" fmla="*/ 7058667 w 7073244"/>
              <a:gd name="connsiteY1" fmla="*/ 6338 h 5788397"/>
              <a:gd name="connsiteX2" fmla="*/ 7058174 w 7073244"/>
              <a:gd name="connsiteY2" fmla="*/ 5717613 h 5788397"/>
              <a:gd name="connsiteX3" fmla="*/ 0 w 7073244"/>
              <a:gd name="connsiteY3" fmla="*/ 0 h 57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3244" h="5788397">
                <a:moveTo>
                  <a:pt x="0" y="0"/>
                </a:moveTo>
                <a:lnTo>
                  <a:pt x="7058667" y="6338"/>
                </a:lnTo>
                <a:cubicBezTo>
                  <a:pt x="7090409" y="1215969"/>
                  <a:pt x="7060816" y="4110241"/>
                  <a:pt x="7058174" y="5717613"/>
                </a:cubicBezTo>
                <a:cubicBezTo>
                  <a:pt x="5398501" y="6094185"/>
                  <a:pt x="558006" y="507778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58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7A81-5646-5C45-B08E-B03ABB4F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22" y="2881269"/>
            <a:ext cx="4921440" cy="143806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B3B08-744A-AB49-AA2C-8DC5441996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36428-2014-474E-B073-9BB70AC658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48B7221-C798-0949-8412-FB0326D0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5974" y="-8927"/>
            <a:ext cx="7073244" cy="5788397"/>
          </a:xfrm>
          <a:custGeom>
            <a:avLst/>
            <a:gdLst>
              <a:gd name="connsiteX0" fmla="*/ 0 w 14052885"/>
              <a:gd name="connsiteY0" fmla="*/ 6274929 h 12549857"/>
              <a:gd name="connsiteX1" fmla="*/ 7026443 w 14052885"/>
              <a:gd name="connsiteY1" fmla="*/ 0 h 12549857"/>
              <a:gd name="connsiteX2" fmla="*/ 14052886 w 14052885"/>
              <a:gd name="connsiteY2" fmla="*/ 6274929 h 12549857"/>
              <a:gd name="connsiteX3" fmla="*/ 7026443 w 14052885"/>
              <a:gd name="connsiteY3" fmla="*/ 12549858 h 12549857"/>
              <a:gd name="connsiteX4" fmla="*/ 0 w 14052885"/>
              <a:gd name="connsiteY4" fmla="*/ 6274929 h 12549857"/>
              <a:gd name="connsiteX0" fmla="*/ 0 w 14248206"/>
              <a:gd name="connsiteY0" fmla="*/ 784366 h 7059295"/>
              <a:gd name="connsiteX1" fmla="*/ 14052886 w 14248206"/>
              <a:gd name="connsiteY1" fmla="*/ 784366 h 7059295"/>
              <a:gd name="connsiteX2" fmla="*/ 7026443 w 14248206"/>
              <a:gd name="connsiteY2" fmla="*/ 7059295 h 7059295"/>
              <a:gd name="connsiteX3" fmla="*/ 0 w 14248206"/>
              <a:gd name="connsiteY3" fmla="*/ 784366 h 7059295"/>
              <a:gd name="connsiteX0" fmla="*/ 401 w 8109426"/>
              <a:gd name="connsiteY0" fmla="*/ 559140 h 6834957"/>
              <a:gd name="connsiteX1" fmla="*/ 7363729 w 8109426"/>
              <a:gd name="connsiteY1" fmla="*/ 1016340 h 6834957"/>
              <a:gd name="connsiteX2" fmla="*/ 7026844 w 8109426"/>
              <a:gd name="connsiteY2" fmla="*/ 6834069 h 6834957"/>
              <a:gd name="connsiteX3" fmla="*/ 401 w 8109426"/>
              <a:gd name="connsiteY3" fmla="*/ 559140 h 6834957"/>
              <a:gd name="connsiteX0" fmla="*/ 401 w 8109426"/>
              <a:gd name="connsiteY0" fmla="*/ 562937 h 6827955"/>
              <a:gd name="connsiteX1" fmla="*/ 7363729 w 8109426"/>
              <a:gd name="connsiteY1" fmla="*/ 1009379 h 6827955"/>
              <a:gd name="connsiteX2" fmla="*/ 7026844 w 8109426"/>
              <a:gd name="connsiteY2" fmla="*/ 6827108 h 6827955"/>
              <a:gd name="connsiteX3" fmla="*/ 401 w 8109426"/>
              <a:gd name="connsiteY3" fmla="*/ 562937 h 6827955"/>
              <a:gd name="connsiteX0" fmla="*/ 403 w 8075424"/>
              <a:gd name="connsiteY0" fmla="*/ 700356 h 6631095"/>
              <a:gd name="connsiteX1" fmla="*/ 7331458 w 8075424"/>
              <a:gd name="connsiteY1" fmla="*/ 813311 h 6631095"/>
              <a:gd name="connsiteX2" fmla="*/ 6994573 w 8075424"/>
              <a:gd name="connsiteY2" fmla="*/ 6631040 h 6631095"/>
              <a:gd name="connsiteX3" fmla="*/ 403 w 8075424"/>
              <a:gd name="connsiteY3" fmla="*/ 700356 h 6631095"/>
              <a:gd name="connsiteX0" fmla="*/ 585 w 7670073"/>
              <a:gd name="connsiteY0" fmla="*/ 525243 h 6456978"/>
              <a:gd name="connsiteX1" fmla="*/ 6600120 w 7670073"/>
              <a:gd name="connsiteY1" fmla="*/ 1003958 h 6456978"/>
              <a:gd name="connsiteX2" fmla="*/ 6994755 w 7670073"/>
              <a:gd name="connsiteY2" fmla="*/ 6455927 h 6456978"/>
              <a:gd name="connsiteX3" fmla="*/ 585 w 7670073"/>
              <a:gd name="connsiteY3" fmla="*/ 525243 h 6456978"/>
              <a:gd name="connsiteX0" fmla="*/ 12 w 7903122"/>
              <a:gd name="connsiteY0" fmla="*/ 741677 h 6672367"/>
              <a:gd name="connsiteX1" fmla="*/ 7051368 w 7903122"/>
              <a:gd name="connsiteY1" fmla="*/ 779329 h 6672367"/>
              <a:gd name="connsiteX2" fmla="*/ 6994182 w 7903122"/>
              <a:gd name="connsiteY2" fmla="*/ 6672361 h 6672367"/>
              <a:gd name="connsiteX3" fmla="*/ 12 w 7903122"/>
              <a:gd name="connsiteY3" fmla="*/ 741677 h 6672367"/>
              <a:gd name="connsiteX0" fmla="*/ 12 w 7903122"/>
              <a:gd name="connsiteY0" fmla="*/ 453994 h 6384684"/>
              <a:gd name="connsiteX1" fmla="*/ 7051368 w 7903122"/>
              <a:gd name="connsiteY1" fmla="*/ 491646 h 6384684"/>
              <a:gd name="connsiteX2" fmla="*/ 6994182 w 7903122"/>
              <a:gd name="connsiteY2" fmla="*/ 6384678 h 6384684"/>
              <a:gd name="connsiteX3" fmla="*/ 12 w 7903122"/>
              <a:gd name="connsiteY3" fmla="*/ 453994 h 6384684"/>
              <a:gd name="connsiteX0" fmla="*/ 92132 w 7995242"/>
              <a:gd name="connsiteY0" fmla="*/ 19642 h 5950332"/>
              <a:gd name="connsiteX1" fmla="*/ 7143488 w 7995242"/>
              <a:gd name="connsiteY1" fmla="*/ 57294 h 5950332"/>
              <a:gd name="connsiteX2" fmla="*/ 7086302 w 7995242"/>
              <a:gd name="connsiteY2" fmla="*/ 5950326 h 5950332"/>
              <a:gd name="connsiteX3" fmla="*/ 92132 w 7995242"/>
              <a:gd name="connsiteY3" fmla="*/ 19642 h 5950332"/>
              <a:gd name="connsiteX0" fmla="*/ 92132 w 7585538"/>
              <a:gd name="connsiteY0" fmla="*/ 19642 h 5950332"/>
              <a:gd name="connsiteX1" fmla="*/ 7143488 w 7585538"/>
              <a:gd name="connsiteY1" fmla="*/ 57294 h 5950332"/>
              <a:gd name="connsiteX2" fmla="*/ 7086302 w 7585538"/>
              <a:gd name="connsiteY2" fmla="*/ 5950326 h 5950332"/>
              <a:gd name="connsiteX3" fmla="*/ 92132 w 7585538"/>
              <a:gd name="connsiteY3" fmla="*/ 19642 h 5950332"/>
              <a:gd name="connsiteX0" fmla="*/ 92132 w 7143488"/>
              <a:gd name="connsiteY0" fmla="*/ 19642 h 5950326"/>
              <a:gd name="connsiteX1" fmla="*/ 7143488 w 7143488"/>
              <a:gd name="connsiteY1" fmla="*/ 57294 h 5950326"/>
              <a:gd name="connsiteX2" fmla="*/ 7086302 w 7143488"/>
              <a:gd name="connsiteY2" fmla="*/ 5950326 h 5950326"/>
              <a:gd name="connsiteX3" fmla="*/ 92132 w 7143488"/>
              <a:gd name="connsiteY3" fmla="*/ 19642 h 5950326"/>
              <a:gd name="connsiteX0" fmla="*/ 1 w 7051800"/>
              <a:gd name="connsiteY0" fmla="*/ 440140 h 6183624"/>
              <a:gd name="connsiteX1" fmla="*/ 7051357 w 7051800"/>
              <a:gd name="connsiteY1" fmla="*/ 477792 h 6183624"/>
              <a:gd name="connsiteX2" fmla="*/ 7051771 w 7051800"/>
              <a:gd name="connsiteY2" fmla="*/ 6183624 h 6183624"/>
              <a:gd name="connsiteX3" fmla="*/ 1 w 7051800"/>
              <a:gd name="connsiteY3" fmla="*/ 440140 h 6183624"/>
              <a:gd name="connsiteX0" fmla="*/ 1 w 7074651"/>
              <a:gd name="connsiteY0" fmla="*/ 440140 h 6183624"/>
              <a:gd name="connsiteX1" fmla="*/ 7051357 w 7074651"/>
              <a:gd name="connsiteY1" fmla="*/ 477792 h 6183624"/>
              <a:gd name="connsiteX2" fmla="*/ 7051771 w 7074651"/>
              <a:gd name="connsiteY2" fmla="*/ 6183624 h 6183624"/>
              <a:gd name="connsiteX3" fmla="*/ 1 w 7074651"/>
              <a:gd name="connsiteY3" fmla="*/ 440140 h 6183624"/>
              <a:gd name="connsiteX0" fmla="*/ 1 w 10147410"/>
              <a:gd name="connsiteY0" fmla="*/ 417614 h 6161098"/>
              <a:gd name="connsiteX1" fmla="*/ 7051357 w 10147410"/>
              <a:gd name="connsiteY1" fmla="*/ 455266 h 6161098"/>
              <a:gd name="connsiteX2" fmla="*/ 7051771 w 10147410"/>
              <a:gd name="connsiteY2" fmla="*/ 6161098 h 6161098"/>
              <a:gd name="connsiteX3" fmla="*/ 1 w 10147410"/>
              <a:gd name="connsiteY3" fmla="*/ 417614 h 6161098"/>
              <a:gd name="connsiteX0" fmla="*/ 0 w 10147409"/>
              <a:gd name="connsiteY0" fmla="*/ 0 h 5743484"/>
              <a:gd name="connsiteX1" fmla="*/ 7051356 w 10147409"/>
              <a:gd name="connsiteY1" fmla="*/ 37652 h 5743484"/>
              <a:gd name="connsiteX2" fmla="*/ 7051770 w 10147409"/>
              <a:gd name="connsiteY2" fmla="*/ 5743484 h 5743484"/>
              <a:gd name="connsiteX3" fmla="*/ 0 w 10147409"/>
              <a:gd name="connsiteY3" fmla="*/ 0 h 5743484"/>
              <a:gd name="connsiteX0" fmla="*/ 0 w 10147409"/>
              <a:gd name="connsiteY0" fmla="*/ 0 h 5743484"/>
              <a:gd name="connsiteX1" fmla="*/ 7051356 w 10147409"/>
              <a:gd name="connsiteY1" fmla="*/ 37652 h 5743484"/>
              <a:gd name="connsiteX2" fmla="*/ 7051770 w 10147409"/>
              <a:gd name="connsiteY2" fmla="*/ 5743484 h 5743484"/>
              <a:gd name="connsiteX3" fmla="*/ 0 w 10147409"/>
              <a:gd name="connsiteY3" fmla="*/ 0 h 5743484"/>
              <a:gd name="connsiteX0" fmla="*/ 0 w 10147409"/>
              <a:gd name="connsiteY0" fmla="*/ 0 h 5808858"/>
              <a:gd name="connsiteX1" fmla="*/ 7051356 w 10147409"/>
              <a:gd name="connsiteY1" fmla="*/ 37652 h 5808858"/>
              <a:gd name="connsiteX2" fmla="*/ 7051770 w 10147409"/>
              <a:gd name="connsiteY2" fmla="*/ 5743484 h 5808858"/>
              <a:gd name="connsiteX3" fmla="*/ 0 w 10147409"/>
              <a:gd name="connsiteY3" fmla="*/ 0 h 5808858"/>
              <a:gd name="connsiteX0" fmla="*/ 0 w 7099417"/>
              <a:gd name="connsiteY0" fmla="*/ 0 h 5808858"/>
              <a:gd name="connsiteX1" fmla="*/ 7051356 w 7099417"/>
              <a:gd name="connsiteY1" fmla="*/ 37652 h 5808858"/>
              <a:gd name="connsiteX2" fmla="*/ 7051770 w 7099417"/>
              <a:gd name="connsiteY2" fmla="*/ 5743484 h 5808858"/>
              <a:gd name="connsiteX3" fmla="*/ 0 w 7099417"/>
              <a:gd name="connsiteY3" fmla="*/ 0 h 5808858"/>
              <a:gd name="connsiteX0" fmla="*/ 0 w 7051793"/>
              <a:gd name="connsiteY0" fmla="*/ 0 h 5808858"/>
              <a:gd name="connsiteX1" fmla="*/ 7051356 w 7051793"/>
              <a:gd name="connsiteY1" fmla="*/ 37652 h 5808858"/>
              <a:gd name="connsiteX2" fmla="*/ 7051770 w 7051793"/>
              <a:gd name="connsiteY2" fmla="*/ 5743484 h 5808858"/>
              <a:gd name="connsiteX3" fmla="*/ 0 w 7051793"/>
              <a:gd name="connsiteY3" fmla="*/ 0 h 5808858"/>
              <a:gd name="connsiteX0" fmla="*/ 0 w 7066185"/>
              <a:gd name="connsiteY0" fmla="*/ 0 h 5808858"/>
              <a:gd name="connsiteX1" fmla="*/ 7051356 w 7066185"/>
              <a:gd name="connsiteY1" fmla="*/ 37652 h 5808858"/>
              <a:gd name="connsiteX2" fmla="*/ 7051770 w 7066185"/>
              <a:gd name="connsiteY2" fmla="*/ 5743484 h 5808858"/>
              <a:gd name="connsiteX3" fmla="*/ 0 w 7066185"/>
              <a:gd name="connsiteY3" fmla="*/ 0 h 5808858"/>
              <a:gd name="connsiteX0" fmla="*/ 0 w 7073927"/>
              <a:gd name="connsiteY0" fmla="*/ 0 h 5808858"/>
              <a:gd name="connsiteX1" fmla="*/ 7061516 w 7073927"/>
              <a:gd name="connsiteY1" fmla="*/ 17332 h 5808858"/>
              <a:gd name="connsiteX2" fmla="*/ 7051770 w 7073927"/>
              <a:gd name="connsiteY2" fmla="*/ 5743484 h 5808858"/>
              <a:gd name="connsiteX3" fmla="*/ 0 w 7073927"/>
              <a:gd name="connsiteY3" fmla="*/ 0 h 5808858"/>
              <a:gd name="connsiteX0" fmla="*/ 0 w 7077926"/>
              <a:gd name="connsiteY0" fmla="*/ 0 h 5799100"/>
              <a:gd name="connsiteX1" fmla="*/ 7061516 w 7077926"/>
              <a:gd name="connsiteY1" fmla="*/ 17332 h 5799100"/>
              <a:gd name="connsiteX2" fmla="*/ 7067010 w 7077926"/>
              <a:gd name="connsiteY2" fmla="*/ 5733324 h 5799100"/>
              <a:gd name="connsiteX3" fmla="*/ 0 w 7077926"/>
              <a:gd name="connsiteY3" fmla="*/ 0 h 5799100"/>
              <a:gd name="connsiteX0" fmla="*/ 0 w 7077926"/>
              <a:gd name="connsiteY0" fmla="*/ 0 h 5806275"/>
              <a:gd name="connsiteX1" fmla="*/ 7061516 w 7077926"/>
              <a:gd name="connsiteY1" fmla="*/ 17332 h 5806275"/>
              <a:gd name="connsiteX2" fmla="*/ 7067010 w 7077926"/>
              <a:gd name="connsiteY2" fmla="*/ 5733324 h 5806275"/>
              <a:gd name="connsiteX3" fmla="*/ 0 w 7077926"/>
              <a:gd name="connsiteY3" fmla="*/ 0 h 5806275"/>
              <a:gd name="connsiteX0" fmla="*/ 0 w 7062686"/>
              <a:gd name="connsiteY0" fmla="*/ 9516 h 5796344"/>
              <a:gd name="connsiteX1" fmla="*/ 7046276 w 7062686"/>
              <a:gd name="connsiteY1" fmla="*/ 6528 h 5796344"/>
              <a:gd name="connsiteX2" fmla="*/ 7051770 w 7062686"/>
              <a:gd name="connsiteY2" fmla="*/ 5722520 h 5796344"/>
              <a:gd name="connsiteX3" fmla="*/ 0 w 7062686"/>
              <a:gd name="connsiteY3" fmla="*/ 9516 h 5796344"/>
              <a:gd name="connsiteX0" fmla="*/ 0 w 7062686"/>
              <a:gd name="connsiteY0" fmla="*/ 13101 h 5799929"/>
              <a:gd name="connsiteX1" fmla="*/ 7046276 w 7062686"/>
              <a:gd name="connsiteY1" fmla="*/ 10113 h 5799929"/>
              <a:gd name="connsiteX2" fmla="*/ 7051770 w 7062686"/>
              <a:gd name="connsiteY2" fmla="*/ 5726105 h 5799929"/>
              <a:gd name="connsiteX3" fmla="*/ 0 w 7062686"/>
              <a:gd name="connsiteY3" fmla="*/ 13101 h 5799929"/>
              <a:gd name="connsiteX0" fmla="*/ 0 w 7062686"/>
              <a:gd name="connsiteY0" fmla="*/ 13101 h 5802080"/>
              <a:gd name="connsiteX1" fmla="*/ 7046276 w 7062686"/>
              <a:gd name="connsiteY1" fmla="*/ 10113 h 5802080"/>
              <a:gd name="connsiteX2" fmla="*/ 7051770 w 7062686"/>
              <a:gd name="connsiteY2" fmla="*/ 5726105 h 5802080"/>
              <a:gd name="connsiteX3" fmla="*/ 0 w 7062686"/>
              <a:gd name="connsiteY3" fmla="*/ 13101 h 5802080"/>
              <a:gd name="connsiteX0" fmla="*/ 0 w 7062686"/>
              <a:gd name="connsiteY0" fmla="*/ 13101 h 5787449"/>
              <a:gd name="connsiteX1" fmla="*/ 7046276 w 7062686"/>
              <a:gd name="connsiteY1" fmla="*/ 10113 h 5787449"/>
              <a:gd name="connsiteX2" fmla="*/ 7051770 w 7062686"/>
              <a:gd name="connsiteY2" fmla="*/ 5726105 h 5787449"/>
              <a:gd name="connsiteX3" fmla="*/ 0 w 7062686"/>
              <a:gd name="connsiteY3" fmla="*/ 13101 h 5787449"/>
              <a:gd name="connsiteX0" fmla="*/ 0 w 7062686"/>
              <a:gd name="connsiteY0" fmla="*/ 13101 h 5798074"/>
              <a:gd name="connsiteX1" fmla="*/ 7046276 w 7062686"/>
              <a:gd name="connsiteY1" fmla="*/ 10113 h 5798074"/>
              <a:gd name="connsiteX2" fmla="*/ 7051770 w 7062686"/>
              <a:gd name="connsiteY2" fmla="*/ 5726105 h 5798074"/>
              <a:gd name="connsiteX3" fmla="*/ 0 w 7062686"/>
              <a:gd name="connsiteY3" fmla="*/ 13101 h 5798074"/>
              <a:gd name="connsiteX0" fmla="*/ 0 w 7068635"/>
              <a:gd name="connsiteY0" fmla="*/ 13101 h 5781388"/>
              <a:gd name="connsiteX1" fmla="*/ 7046276 w 7068635"/>
              <a:gd name="connsiteY1" fmla="*/ 10113 h 5781388"/>
              <a:gd name="connsiteX2" fmla="*/ 7064833 w 7068635"/>
              <a:gd name="connsiteY2" fmla="*/ 5708688 h 5781388"/>
              <a:gd name="connsiteX3" fmla="*/ 0 w 7068635"/>
              <a:gd name="connsiteY3" fmla="*/ 13101 h 5781388"/>
              <a:gd name="connsiteX0" fmla="*/ 0 w 7064280"/>
              <a:gd name="connsiteY0" fmla="*/ 5569 h 5786370"/>
              <a:gd name="connsiteX1" fmla="*/ 7041921 w 7064280"/>
              <a:gd name="connsiteY1" fmla="*/ 15644 h 5786370"/>
              <a:gd name="connsiteX2" fmla="*/ 7060478 w 7064280"/>
              <a:gd name="connsiteY2" fmla="*/ 5714219 h 5786370"/>
              <a:gd name="connsiteX3" fmla="*/ 0 w 7064280"/>
              <a:gd name="connsiteY3" fmla="*/ 5569 h 5786370"/>
              <a:gd name="connsiteX0" fmla="*/ 0 w 7069158"/>
              <a:gd name="connsiteY0" fmla="*/ 8742 h 5789543"/>
              <a:gd name="connsiteX1" fmla="*/ 7051446 w 7069158"/>
              <a:gd name="connsiteY1" fmla="*/ 12467 h 5789543"/>
              <a:gd name="connsiteX2" fmla="*/ 7060478 w 7069158"/>
              <a:gd name="connsiteY2" fmla="*/ 5717392 h 5789543"/>
              <a:gd name="connsiteX3" fmla="*/ 0 w 7069158"/>
              <a:gd name="connsiteY3" fmla="*/ 8742 h 5789543"/>
              <a:gd name="connsiteX0" fmla="*/ 0 w 7075548"/>
              <a:gd name="connsiteY0" fmla="*/ 12844 h 5793645"/>
              <a:gd name="connsiteX1" fmla="*/ 7060971 w 7075548"/>
              <a:gd name="connsiteY1" fmla="*/ 10219 h 5793645"/>
              <a:gd name="connsiteX2" fmla="*/ 7060478 w 7075548"/>
              <a:gd name="connsiteY2" fmla="*/ 5721494 h 5793645"/>
              <a:gd name="connsiteX3" fmla="*/ 0 w 7075548"/>
              <a:gd name="connsiteY3" fmla="*/ 12844 h 5793645"/>
              <a:gd name="connsiteX0" fmla="*/ 0 w 7075548"/>
              <a:gd name="connsiteY0" fmla="*/ 2625 h 5783426"/>
              <a:gd name="connsiteX1" fmla="*/ 7060971 w 7075548"/>
              <a:gd name="connsiteY1" fmla="*/ 0 h 5783426"/>
              <a:gd name="connsiteX2" fmla="*/ 7060478 w 7075548"/>
              <a:gd name="connsiteY2" fmla="*/ 5711275 h 5783426"/>
              <a:gd name="connsiteX3" fmla="*/ 0 w 7075548"/>
              <a:gd name="connsiteY3" fmla="*/ 2625 h 5783426"/>
              <a:gd name="connsiteX0" fmla="*/ 0 w 7069198"/>
              <a:gd name="connsiteY0" fmla="*/ 5800 h 5783558"/>
              <a:gd name="connsiteX1" fmla="*/ 7054621 w 7069198"/>
              <a:gd name="connsiteY1" fmla="*/ 0 h 5783558"/>
              <a:gd name="connsiteX2" fmla="*/ 7054128 w 7069198"/>
              <a:gd name="connsiteY2" fmla="*/ 5711275 h 5783558"/>
              <a:gd name="connsiteX3" fmla="*/ 0 w 7069198"/>
              <a:gd name="connsiteY3" fmla="*/ 5800 h 5783558"/>
              <a:gd name="connsiteX0" fmla="*/ 0 w 7069198"/>
              <a:gd name="connsiteY0" fmla="*/ 5800 h 5782553"/>
              <a:gd name="connsiteX1" fmla="*/ 7054621 w 7069198"/>
              <a:gd name="connsiteY1" fmla="*/ 0 h 5782553"/>
              <a:gd name="connsiteX2" fmla="*/ 7054128 w 7069198"/>
              <a:gd name="connsiteY2" fmla="*/ 5711275 h 5782553"/>
              <a:gd name="connsiteX3" fmla="*/ 0 w 7069198"/>
              <a:gd name="connsiteY3" fmla="*/ 5800 h 5782553"/>
              <a:gd name="connsiteX0" fmla="*/ 0 w 7073244"/>
              <a:gd name="connsiteY0" fmla="*/ 0 h 5788397"/>
              <a:gd name="connsiteX1" fmla="*/ 7058667 w 7073244"/>
              <a:gd name="connsiteY1" fmla="*/ 6338 h 5788397"/>
              <a:gd name="connsiteX2" fmla="*/ 7058174 w 7073244"/>
              <a:gd name="connsiteY2" fmla="*/ 5717613 h 5788397"/>
              <a:gd name="connsiteX3" fmla="*/ 0 w 7073244"/>
              <a:gd name="connsiteY3" fmla="*/ 0 h 57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3244" h="5788397">
                <a:moveTo>
                  <a:pt x="0" y="0"/>
                </a:moveTo>
                <a:lnTo>
                  <a:pt x="7058667" y="6338"/>
                </a:lnTo>
                <a:cubicBezTo>
                  <a:pt x="7090409" y="1215969"/>
                  <a:pt x="7060816" y="4110241"/>
                  <a:pt x="7058174" y="5717613"/>
                </a:cubicBezTo>
                <a:cubicBezTo>
                  <a:pt x="5398501" y="6094185"/>
                  <a:pt x="558006" y="507778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24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Blue - confetti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colorful confetti&#10;&#10;Description automatically generated">
            <a:extLst>
              <a:ext uri="{FF2B5EF4-FFF2-40B4-BE49-F238E27FC236}">
                <a16:creationId xmlns:a16="http://schemas.microsoft.com/office/drawing/2014/main" id="{D083E430-77ED-49E5-E1D3-32A79606FE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927"/>
            <a:ext cx="5918200" cy="269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AF7A81-5646-5C45-B08E-B03ABB4F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22" y="2881269"/>
            <a:ext cx="4921440" cy="143806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B3B08-744A-AB49-AA2C-8DC5441996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36428-2014-474E-B073-9BB70AC658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48B7221-C798-0949-8412-FB0326D0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5974" y="-8927"/>
            <a:ext cx="7073244" cy="5788397"/>
          </a:xfrm>
          <a:custGeom>
            <a:avLst/>
            <a:gdLst>
              <a:gd name="connsiteX0" fmla="*/ 0 w 14052885"/>
              <a:gd name="connsiteY0" fmla="*/ 6274929 h 12549857"/>
              <a:gd name="connsiteX1" fmla="*/ 7026443 w 14052885"/>
              <a:gd name="connsiteY1" fmla="*/ 0 h 12549857"/>
              <a:gd name="connsiteX2" fmla="*/ 14052886 w 14052885"/>
              <a:gd name="connsiteY2" fmla="*/ 6274929 h 12549857"/>
              <a:gd name="connsiteX3" fmla="*/ 7026443 w 14052885"/>
              <a:gd name="connsiteY3" fmla="*/ 12549858 h 12549857"/>
              <a:gd name="connsiteX4" fmla="*/ 0 w 14052885"/>
              <a:gd name="connsiteY4" fmla="*/ 6274929 h 12549857"/>
              <a:gd name="connsiteX0" fmla="*/ 0 w 14248206"/>
              <a:gd name="connsiteY0" fmla="*/ 784366 h 7059295"/>
              <a:gd name="connsiteX1" fmla="*/ 14052886 w 14248206"/>
              <a:gd name="connsiteY1" fmla="*/ 784366 h 7059295"/>
              <a:gd name="connsiteX2" fmla="*/ 7026443 w 14248206"/>
              <a:gd name="connsiteY2" fmla="*/ 7059295 h 7059295"/>
              <a:gd name="connsiteX3" fmla="*/ 0 w 14248206"/>
              <a:gd name="connsiteY3" fmla="*/ 784366 h 7059295"/>
              <a:gd name="connsiteX0" fmla="*/ 401 w 8109426"/>
              <a:gd name="connsiteY0" fmla="*/ 559140 h 6834957"/>
              <a:gd name="connsiteX1" fmla="*/ 7363729 w 8109426"/>
              <a:gd name="connsiteY1" fmla="*/ 1016340 h 6834957"/>
              <a:gd name="connsiteX2" fmla="*/ 7026844 w 8109426"/>
              <a:gd name="connsiteY2" fmla="*/ 6834069 h 6834957"/>
              <a:gd name="connsiteX3" fmla="*/ 401 w 8109426"/>
              <a:gd name="connsiteY3" fmla="*/ 559140 h 6834957"/>
              <a:gd name="connsiteX0" fmla="*/ 401 w 8109426"/>
              <a:gd name="connsiteY0" fmla="*/ 562937 h 6827955"/>
              <a:gd name="connsiteX1" fmla="*/ 7363729 w 8109426"/>
              <a:gd name="connsiteY1" fmla="*/ 1009379 h 6827955"/>
              <a:gd name="connsiteX2" fmla="*/ 7026844 w 8109426"/>
              <a:gd name="connsiteY2" fmla="*/ 6827108 h 6827955"/>
              <a:gd name="connsiteX3" fmla="*/ 401 w 8109426"/>
              <a:gd name="connsiteY3" fmla="*/ 562937 h 6827955"/>
              <a:gd name="connsiteX0" fmla="*/ 403 w 8075424"/>
              <a:gd name="connsiteY0" fmla="*/ 700356 h 6631095"/>
              <a:gd name="connsiteX1" fmla="*/ 7331458 w 8075424"/>
              <a:gd name="connsiteY1" fmla="*/ 813311 h 6631095"/>
              <a:gd name="connsiteX2" fmla="*/ 6994573 w 8075424"/>
              <a:gd name="connsiteY2" fmla="*/ 6631040 h 6631095"/>
              <a:gd name="connsiteX3" fmla="*/ 403 w 8075424"/>
              <a:gd name="connsiteY3" fmla="*/ 700356 h 6631095"/>
              <a:gd name="connsiteX0" fmla="*/ 585 w 7670073"/>
              <a:gd name="connsiteY0" fmla="*/ 525243 h 6456978"/>
              <a:gd name="connsiteX1" fmla="*/ 6600120 w 7670073"/>
              <a:gd name="connsiteY1" fmla="*/ 1003958 h 6456978"/>
              <a:gd name="connsiteX2" fmla="*/ 6994755 w 7670073"/>
              <a:gd name="connsiteY2" fmla="*/ 6455927 h 6456978"/>
              <a:gd name="connsiteX3" fmla="*/ 585 w 7670073"/>
              <a:gd name="connsiteY3" fmla="*/ 525243 h 6456978"/>
              <a:gd name="connsiteX0" fmla="*/ 12 w 7903122"/>
              <a:gd name="connsiteY0" fmla="*/ 741677 h 6672367"/>
              <a:gd name="connsiteX1" fmla="*/ 7051368 w 7903122"/>
              <a:gd name="connsiteY1" fmla="*/ 779329 h 6672367"/>
              <a:gd name="connsiteX2" fmla="*/ 6994182 w 7903122"/>
              <a:gd name="connsiteY2" fmla="*/ 6672361 h 6672367"/>
              <a:gd name="connsiteX3" fmla="*/ 12 w 7903122"/>
              <a:gd name="connsiteY3" fmla="*/ 741677 h 6672367"/>
              <a:gd name="connsiteX0" fmla="*/ 12 w 7903122"/>
              <a:gd name="connsiteY0" fmla="*/ 453994 h 6384684"/>
              <a:gd name="connsiteX1" fmla="*/ 7051368 w 7903122"/>
              <a:gd name="connsiteY1" fmla="*/ 491646 h 6384684"/>
              <a:gd name="connsiteX2" fmla="*/ 6994182 w 7903122"/>
              <a:gd name="connsiteY2" fmla="*/ 6384678 h 6384684"/>
              <a:gd name="connsiteX3" fmla="*/ 12 w 7903122"/>
              <a:gd name="connsiteY3" fmla="*/ 453994 h 6384684"/>
              <a:gd name="connsiteX0" fmla="*/ 92132 w 7995242"/>
              <a:gd name="connsiteY0" fmla="*/ 19642 h 5950332"/>
              <a:gd name="connsiteX1" fmla="*/ 7143488 w 7995242"/>
              <a:gd name="connsiteY1" fmla="*/ 57294 h 5950332"/>
              <a:gd name="connsiteX2" fmla="*/ 7086302 w 7995242"/>
              <a:gd name="connsiteY2" fmla="*/ 5950326 h 5950332"/>
              <a:gd name="connsiteX3" fmla="*/ 92132 w 7995242"/>
              <a:gd name="connsiteY3" fmla="*/ 19642 h 5950332"/>
              <a:gd name="connsiteX0" fmla="*/ 92132 w 7585538"/>
              <a:gd name="connsiteY0" fmla="*/ 19642 h 5950332"/>
              <a:gd name="connsiteX1" fmla="*/ 7143488 w 7585538"/>
              <a:gd name="connsiteY1" fmla="*/ 57294 h 5950332"/>
              <a:gd name="connsiteX2" fmla="*/ 7086302 w 7585538"/>
              <a:gd name="connsiteY2" fmla="*/ 5950326 h 5950332"/>
              <a:gd name="connsiteX3" fmla="*/ 92132 w 7585538"/>
              <a:gd name="connsiteY3" fmla="*/ 19642 h 5950332"/>
              <a:gd name="connsiteX0" fmla="*/ 92132 w 7143488"/>
              <a:gd name="connsiteY0" fmla="*/ 19642 h 5950326"/>
              <a:gd name="connsiteX1" fmla="*/ 7143488 w 7143488"/>
              <a:gd name="connsiteY1" fmla="*/ 57294 h 5950326"/>
              <a:gd name="connsiteX2" fmla="*/ 7086302 w 7143488"/>
              <a:gd name="connsiteY2" fmla="*/ 5950326 h 5950326"/>
              <a:gd name="connsiteX3" fmla="*/ 92132 w 7143488"/>
              <a:gd name="connsiteY3" fmla="*/ 19642 h 5950326"/>
              <a:gd name="connsiteX0" fmla="*/ 1 w 7051800"/>
              <a:gd name="connsiteY0" fmla="*/ 440140 h 6183624"/>
              <a:gd name="connsiteX1" fmla="*/ 7051357 w 7051800"/>
              <a:gd name="connsiteY1" fmla="*/ 477792 h 6183624"/>
              <a:gd name="connsiteX2" fmla="*/ 7051771 w 7051800"/>
              <a:gd name="connsiteY2" fmla="*/ 6183624 h 6183624"/>
              <a:gd name="connsiteX3" fmla="*/ 1 w 7051800"/>
              <a:gd name="connsiteY3" fmla="*/ 440140 h 6183624"/>
              <a:gd name="connsiteX0" fmla="*/ 1 w 7074651"/>
              <a:gd name="connsiteY0" fmla="*/ 440140 h 6183624"/>
              <a:gd name="connsiteX1" fmla="*/ 7051357 w 7074651"/>
              <a:gd name="connsiteY1" fmla="*/ 477792 h 6183624"/>
              <a:gd name="connsiteX2" fmla="*/ 7051771 w 7074651"/>
              <a:gd name="connsiteY2" fmla="*/ 6183624 h 6183624"/>
              <a:gd name="connsiteX3" fmla="*/ 1 w 7074651"/>
              <a:gd name="connsiteY3" fmla="*/ 440140 h 6183624"/>
              <a:gd name="connsiteX0" fmla="*/ 1 w 10147410"/>
              <a:gd name="connsiteY0" fmla="*/ 417614 h 6161098"/>
              <a:gd name="connsiteX1" fmla="*/ 7051357 w 10147410"/>
              <a:gd name="connsiteY1" fmla="*/ 455266 h 6161098"/>
              <a:gd name="connsiteX2" fmla="*/ 7051771 w 10147410"/>
              <a:gd name="connsiteY2" fmla="*/ 6161098 h 6161098"/>
              <a:gd name="connsiteX3" fmla="*/ 1 w 10147410"/>
              <a:gd name="connsiteY3" fmla="*/ 417614 h 6161098"/>
              <a:gd name="connsiteX0" fmla="*/ 0 w 10147409"/>
              <a:gd name="connsiteY0" fmla="*/ 0 h 5743484"/>
              <a:gd name="connsiteX1" fmla="*/ 7051356 w 10147409"/>
              <a:gd name="connsiteY1" fmla="*/ 37652 h 5743484"/>
              <a:gd name="connsiteX2" fmla="*/ 7051770 w 10147409"/>
              <a:gd name="connsiteY2" fmla="*/ 5743484 h 5743484"/>
              <a:gd name="connsiteX3" fmla="*/ 0 w 10147409"/>
              <a:gd name="connsiteY3" fmla="*/ 0 h 5743484"/>
              <a:gd name="connsiteX0" fmla="*/ 0 w 10147409"/>
              <a:gd name="connsiteY0" fmla="*/ 0 h 5743484"/>
              <a:gd name="connsiteX1" fmla="*/ 7051356 w 10147409"/>
              <a:gd name="connsiteY1" fmla="*/ 37652 h 5743484"/>
              <a:gd name="connsiteX2" fmla="*/ 7051770 w 10147409"/>
              <a:gd name="connsiteY2" fmla="*/ 5743484 h 5743484"/>
              <a:gd name="connsiteX3" fmla="*/ 0 w 10147409"/>
              <a:gd name="connsiteY3" fmla="*/ 0 h 5743484"/>
              <a:gd name="connsiteX0" fmla="*/ 0 w 10147409"/>
              <a:gd name="connsiteY0" fmla="*/ 0 h 5808858"/>
              <a:gd name="connsiteX1" fmla="*/ 7051356 w 10147409"/>
              <a:gd name="connsiteY1" fmla="*/ 37652 h 5808858"/>
              <a:gd name="connsiteX2" fmla="*/ 7051770 w 10147409"/>
              <a:gd name="connsiteY2" fmla="*/ 5743484 h 5808858"/>
              <a:gd name="connsiteX3" fmla="*/ 0 w 10147409"/>
              <a:gd name="connsiteY3" fmla="*/ 0 h 5808858"/>
              <a:gd name="connsiteX0" fmla="*/ 0 w 7099417"/>
              <a:gd name="connsiteY0" fmla="*/ 0 h 5808858"/>
              <a:gd name="connsiteX1" fmla="*/ 7051356 w 7099417"/>
              <a:gd name="connsiteY1" fmla="*/ 37652 h 5808858"/>
              <a:gd name="connsiteX2" fmla="*/ 7051770 w 7099417"/>
              <a:gd name="connsiteY2" fmla="*/ 5743484 h 5808858"/>
              <a:gd name="connsiteX3" fmla="*/ 0 w 7099417"/>
              <a:gd name="connsiteY3" fmla="*/ 0 h 5808858"/>
              <a:gd name="connsiteX0" fmla="*/ 0 w 7051793"/>
              <a:gd name="connsiteY0" fmla="*/ 0 h 5808858"/>
              <a:gd name="connsiteX1" fmla="*/ 7051356 w 7051793"/>
              <a:gd name="connsiteY1" fmla="*/ 37652 h 5808858"/>
              <a:gd name="connsiteX2" fmla="*/ 7051770 w 7051793"/>
              <a:gd name="connsiteY2" fmla="*/ 5743484 h 5808858"/>
              <a:gd name="connsiteX3" fmla="*/ 0 w 7051793"/>
              <a:gd name="connsiteY3" fmla="*/ 0 h 5808858"/>
              <a:gd name="connsiteX0" fmla="*/ 0 w 7066185"/>
              <a:gd name="connsiteY0" fmla="*/ 0 h 5808858"/>
              <a:gd name="connsiteX1" fmla="*/ 7051356 w 7066185"/>
              <a:gd name="connsiteY1" fmla="*/ 37652 h 5808858"/>
              <a:gd name="connsiteX2" fmla="*/ 7051770 w 7066185"/>
              <a:gd name="connsiteY2" fmla="*/ 5743484 h 5808858"/>
              <a:gd name="connsiteX3" fmla="*/ 0 w 7066185"/>
              <a:gd name="connsiteY3" fmla="*/ 0 h 5808858"/>
              <a:gd name="connsiteX0" fmla="*/ 0 w 7073927"/>
              <a:gd name="connsiteY0" fmla="*/ 0 h 5808858"/>
              <a:gd name="connsiteX1" fmla="*/ 7061516 w 7073927"/>
              <a:gd name="connsiteY1" fmla="*/ 17332 h 5808858"/>
              <a:gd name="connsiteX2" fmla="*/ 7051770 w 7073927"/>
              <a:gd name="connsiteY2" fmla="*/ 5743484 h 5808858"/>
              <a:gd name="connsiteX3" fmla="*/ 0 w 7073927"/>
              <a:gd name="connsiteY3" fmla="*/ 0 h 5808858"/>
              <a:gd name="connsiteX0" fmla="*/ 0 w 7077926"/>
              <a:gd name="connsiteY0" fmla="*/ 0 h 5799100"/>
              <a:gd name="connsiteX1" fmla="*/ 7061516 w 7077926"/>
              <a:gd name="connsiteY1" fmla="*/ 17332 h 5799100"/>
              <a:gd name="connsiteX2" fmla="*/ 7067010 w 7077926"/>
              <a:gd name="connsiteY2" fmla="*/ 5733324 h 5799100"/>
              <a:gd name="connsiteX3" fmla="*/ 0 w 7077926"/>
              <a:gd name="connsiteY3" fmla="*/ 0 h 5799100"/>
              <a:gd name="connsiteX0" fmla="*/ 0 w 7077926"/>
              <a:gd name="connsiteY0" fmla="*/ 0 h 5806275"/>
              <a:gd name="connsiteX1" fmla="*/ 7061516 w 7077926"/>
              <a:gd name="connsiteY1" fmla="*/ 17332 h 5806275"/>
              <a:gd name="connsiteX2" fmla="*/ 7067010 w 7077926"/>
              <a:gd name="connsiteY2" fmla="*/ 5733324 h 5806275"/>
              <a:gd name="connsiteX3" fmla="*/ 0 w 7077926"/>
              <a:gd name="connsiteY3" fmla="*/ 0 h 5806275"/>
              <a:gd name="connsiteX0" fmla="*/ 0 w 7062686"/>
              <a:gd name="connsiteY0" fmla="*/ 9516 h 5796344"/>
              <a:gd name="connsiteX1" fmla="*/ 7046276 w 7062686"/>
              <a:gd name="connsiteY1" fmla="*/ 6528 h 5796344"/>
              <a:gd name="connsiteX2" fmla="*/ 7051770 w 7062686"/>
              <a:gd name="connsiteY2" fmla="*/ 5722520 h 5796344"/>
              <a:gd name="connsiteX3" fmla="*/ 0 w 7062686"/>
              <a:gd name="connsiteY3" fmla="*/ 9516 h 5796344"/>
              <a:gd name="connsiteX0" fmla="*/ 0 w 7062686"/>
              <a:gd name="connsiteY0" fmla="*/ 13101 h 5799929"/>
              <a:gd name="connsiteX1" fmla="*/ 7046276 w 7062686"/>
              <a:gd name="connsiteY1" fmla="*/ 10113 h 5799929"/>
              <a:gd name="connsiteX2" fmla="*/ 7051770 w 7062686"/>
              <a:gd name="connsiteY2" fmla="*/ 5726105 h 5799929"/>
              <a:gd name="connsiteX3" fmla="*/ 0 w 7062686"/>
              <a:gd name="connsiteY3" fmla="*/ 13101 h 5799929"/>
              <a:gd name="connsiteX0" fmla="*/ 0 w 7062686"/>
              <a:gd name="connsiteY0" fmla="*/ 13101 h 5802080"/>
              <a:gd name="connsiteX1" fmla="*/ 7046276 w 7062686"/>
              <a:gd name="connsiteY1" fmla="*/ 10113 h 5802080"/>
              <a:gd name="connsiteX2" fmla="*/ 7051770 w 7062686"/>
              <a:gd name="connsiteY2" fmla="*/ 5726105 h 5802080"/>
              <a:gd name="connsiteX3" fmla="*/ 0 w 7062686"/>
              <a:gd name="connsiteY3" fmla="*/ 13101 h 5802080"/>
              <a:gd name="connsiteX0" fmla="*/ 0 w 7062686"/>
              <a:gd name="connsiteY0" fmla="*/ 13101 h 5787449"/>
              <a:gd name="connsiteX1" fmla="*/ 7046276 w 7062686"/>
              <a:gd name="connsiteY1" fmla="*/ 10113 h 5787449"/>
              <a:gd name="connsiteX2" fmla="*/ 7051770 w 7062686"/>
              <a:gd name="connsiteY2" fmla="*/ 5726105 h 5787449"/>
              <a:gd name="connsiteX3" fmla="*/ 0 w 7062686"/>
              <a:gd name="connsiteY3" fmla="*/ 13101 h 5787449"/>
              <a:gd name="connsiteX0" fmla="*/ 0 w 7062686"/>
              <a:gd name="connsiteY0" fmla="*/ 13101 h 5798074"/>
              <a:gd name="connsiteX1" fmla="*/ 7046276 w 7062686"/>
              <a:gd name="connsiteY1" fmla="*/ 10113 h 5798074"/>
              <a:gd name="connsiteX2" fmla="*/ 7051770 w 7062686"/>
              <a:gd name="connsiteY2" fmla="*/ 5726105 h 5798074"/>
              <a:gd name="connsiteX3" fmla="*/ 0 w 7062686"/>
              <a:gd name="connsiteY3" fmla="*/ 13101 h 5798074"/>
              <a:gd name="connsiteX0" fmla="*/ 0 w 7068635"/>
              <a:gd name="connsiteY0" fmla="*/ 13101 h 5781388"/>
              <a:gd name="connsiteX1" fmla="*/ 7046276 w 7068635"/>
              <a:gd name="connsiteY1" fmla="*/ 10113 h 5781388"/>
              <a:gd name="connsiteX2" fmla="*/ 7064833 w 7068635"/>
              <a:gd name="connsiteY2" fmla="*/ 5708688 h 5781388"/>
              <a:gd name="connsiteX3" fmla="*/ 0 w 7068635"/>
              <a:gd name="connsiteY3" fmla="*/ 13101 h 5781388"/>
              <a:gd name="connsiteX0" fmla="*/ 0 w 7064280"/>
              <a:gd name="connsiteY0" fmla="*/ 5569 h 5786370"/>
              <a:gd name="connsiteX1" fmla="*/ 7041921 w 7064280"/>
              <a:gd name="connsiteY1" fmla="*/ 15644 h 5786370"/>
              <a:gd name="connsiteX2" fmla="*/ 7060478 w 7064280"/>
              <a:gd name="connsiteY2" fmla="*/ 5714219 h 5786370"/>
              <a:gd name="connsiteX3" fmla="*/ 0 w 7064280"/>
              <a:gd name="connsiteY3" fmla="*/ 5569 h 5786370"/>
              <a:gd name="connsiteX0" fmla="*/ 0 w 7069158"/>
              <a:gd name="connsiteY0" fmla="*/ 8742 h 5789543"/>
              <a:gd name="connsiteX1" fmla="*/ 7051446 w 7069158"/>
              <a:gd name="connsiteY1" fmla="*/ 12467 h 5789543"/>
              <a:gd name="connsiteX2" fmla="*/ 7060478 w 7069158"/>
              <a:gd name="connsiteY2" fmla="*/ 5717392 h 5789543"/>
              <a:gd name="connsiteX3" fmla="*/ 0 w 7069158"/>
              <a:gd name="connsiteY3" fmla="*/ 8742 h 5789543"/>
              <a:gd name="connsiteX0" fmla="*/ 0 w 7075548"/>
              <a:gd name="connsiteY0" fmla="*/ 12844 h 5793645"/>
              <a:gd name="connsiteX1" fmla="*/ 7060971 w 7075548"/>
              <a:gd name="connsiteY1" fmla="*/ 10219 h 5793645"/>
              <a:gd name="connsiteX2" fmla="*/ 7060478 w 7075548"/>
              <a:gd name="connsiteY2" fmla="*/ 5721494 h 5793645"/>
              <a:gd name="connsiteX3" fmla="*/ 0 w 7075548"/>
              <a:gd name="connsiteY3" fmla="*/ 12844 h 5793645"/>
              <a:gd name="connsiteX0" fmla="*/ 0 w 7075548"/>
              <a:gd name="connsiteY0" fmla="*/ 2625 h 5783426"/>
              <a:gd name="connsiteX1" fmla="*/ 7060971 w 7075548"/>
              <a:gd name="connsiteY1" fmla="*/ 0 h 5783426"/>
              <a:gd name="connsiteX2" fmla="*/ 7060478 w 7075548"/>
              <a:gd name="connsiteY2" fmla="*/ 5711275 h 5783426"/>
              <a:gd name="connsiteX3" fmla="*/ 0 w 7075548"/>
              <a:gd name="connsiteY3" fmla="*/ 2625 h 5783426"/>
              <a:gd name="connsiteX0" fmla="*/ 0 w 7069198"/>
              <a:gd name="connsiteY0" fmla="*/ 5800 h 5783558"/>
              <a:gd name="connsiteX1" fmla="*/ 7054621 w 7069198"/>
              <a:gd name="connsiteY1" fmla="*/ 0 h 5783558"/>
              <a:gd name="connsiteX2" fmla="*/ 7054128 w 7069198"/>
              <a:gd name="connsiteY2" fmla="*/ 5711275 h 5783558"/>
              <a:gd name="connsiteX3" fmla="*/ 0 w 7069198"/>
              <a:gd name="connsiteY3" fmla="*/ 5800 h 5783558"/>
              <a:gd name="connsiteX0" fmla="*/ 0 w 7069198"/>
              <a:gd name="connsiteY0" fmla="*/ 5800 h 5782553"/>
              <a:gd name="connsiteX1" fmla="*/ 7054621 w 7069198"/>
              <a:gd name="connsiteY1" fmla="*/ 0 h 5782553"/>
              <a:gd name="connsiteX2" fmla="*/ 7054128 w 7069198"/>
              <a:gd name="connsiteY2" fmla="*/ 5711275 h 5782553"/>
              <a:gd name="connsiteX3" fmla="*/ 0 w 7069198"/>
              <a:gd name="connsiteY3" fmla="*/ 5800 h 5782553"/>
              <a:gd name="connsiteX0" fmla="*/ 0 w 7073244"/>
              <a:gd name="connsiteY0" fmla="*/ 0 h 5788397"/>
              <a:gd name="connsiteX1" fmla="*/ 7058667 w 7073244"/>
              <a:gd name="connsiteY1" fmla="*/ 6338 h 5788397"/>
              <a:gd name="connsiteX2" fmla="*/ 7058174 w 7073244"/>
              <a:gd name="connsiteY2" fmla="*/ 5717613 h 5788397"/>
              <a:gd name="connsiteX3" fmla="*/ 0 w 7073244"/>
              <a:gd name="connsiteY3" fmla="*/ 0 h 578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3244" h="5788397">
                <a:moveTo>
                  <a:pt x="0" y="0"/>
                </a:moveTo>
                <a:lnTo>
                  <a:pt x="7058667" y="6338"/>
                </a:lnTo>
                <a:cubicBezTo>
                  <a:pt x="7090409" y="1215969"/>
                  <a:pt x="7060816" y="4110241"/>
                  <a:pt x="7058174" y="5717613"/>
                </a:cubicBezTo>
                <a:cubicBezTo>
                  <a:pt x="5398501" y="6094185"/>
                  <a:pt x="558006" y="5077780"/>
                  <a:pt x="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29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0409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Blue - confett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colorful confetti&#10;&#10;Description automatically generated">
            <a:extLst>
              <a:ext uri="{FF2B5EF4-FFF2-40B4-BE49-F238E27FC236}">
                <a16:creationId xmlns:a16="http://schemas.microsoft.com/office/drawing/2014/main" id="{22473735-0523-952A-F832-858524B41F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97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_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425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_Yellow - confet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colorful confetti&#10;&#10;Description automatically generated">
            <a:extLst>
              <a:ext uri="{FF2B5EF4-FFF2-40B4-BE49-F238E27FC236}">
                <a16:creationId xmlns:a16="http://schemas.microsoft.com/office/drawing/2014/main" id="{5E616993-95EB-E530-CADB-896260008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663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B0AC-9194-3147-91C1-7FC7FBA87A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56180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9EC7F6FC-8C17-7944-97E1-591457593D1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C234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3A0462-D5A9-7244-9A95-E7CFDFD19696}"/>
              </a:ext>
            </a:extLst>
          </p:cNvPr>
          <p:cNvSpPr/>
          <p:nvPr/>
        </p:nvSpPr>
        <p:spPr>
          <a:xfrm>
            <a:off x="0" y="1"/>
            <a:ext cx="5291243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en-US" sz="120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5BCED2B4-9C62-1741-850A-BB0C9F2FF04B}"/>
              </a:ext>
            </a:extLst>
          </p:cNvPr>
          <p:cNvSpPr/>
          <p:nvPr/>
        </p:nvSpPr>
        <p:spPr>
          <a:xfrm>
            <a:off x="5291519" y="1"/>
            <a:ext cx="6900757" cy="3055197"/>
          </a:xfrm>
          <a:custGeom>
            <a:avLst/>
            <a:gdLst/>
            <a:ahLst/>
            <a:cxnLst/>
            <a:rect l="l" t="t" r="r" b="b"/>
            <a:pathLst>
              <a:path w="10351135" h="4582795">
                <a:moveTo>
                  <a:pt x="10350721" y="4582329"/>
                </a:moveTo>
                <a:lnTo>
                  <a:pt x="0" y="4582329"/>
                </a:lnTo>
                <a:lnTo>
                  <a:pt x="0" y="0"/>
                </a:lnTo>
                <a:lnTo>
                  <a:pt x="10350721" y="0"/>
                </a:lnTo>
                <a:lnTo>
                  <a:pt x="10350721" y="4582329"/>
                </a:lnTo>
                <a:close/>
              </a:path>
            </a:pathLst>
          </a:custGeom>
          <a:solidFill>
            <a:srgbClr val="1D528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24AF3BA-2B73-1347-AD9B-CF9907788D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053" y="6168390"/>
            <a:ext cx="1308507" cy="30861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3ECD28EB-0F79-8747-979A-E7557DBDECF7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C234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163EE6-1C89-794D-BD00-6AC836FBC555}"/>
              </a:ext>
            </a:extLst>
          </p:cNvPr>
          <p:cNvSpPr/>
          <p:nvPr userDrawn="1"/>
        </p:nvSpPr>
        <p:spPr>
          <a:xfrm>
            <a:off x="0" y="1"/>
            <a:ext cx="5291243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en-US" sz="120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6994419A-7EB6-4E49-8B48-8826EEB24F32}"/>
              </a:ext>
            </a:extLst>
          </p:cNvPr>
          <p:cNvSpPr/>
          <p:nvPr userDrawn="1"/>
        </p:nvSpPr>
        <p:spPr>
          <a:xfrm>
            <a:off x="5291519" y="1"/>
            <a:ext cx="6900757" cy="3055197"/>
          </a:xfrm>
          <a:custGeom>
            <a:avLst/>
            <a:gdLst/>
            <a:ahLst/>
            <a:cxnLst/>
            <a:rect l="l" t="t" r="r" b="b"/>
            <a:pathLst>
              <a:path w="10351135" h="4582795">
                <a:moveTo>
                  <a:pt x="10350721" y="4582329"/>
                </a:moveTo>
                <a:lnTo>
                  <a:pt x="0" y="4582329"/>
                </a:lnTo>
                <a:lnTo>
                  <a:pt x="0" y="0"/>
                </a:lnTo>
                <a:lnTo>
                  <a:pt x="10350721" y="0"/>
                </a:lnTo>
                <a:lnTo>
                  <a:pt x="10350721" y="4582329"/>
                </a:lnTo>
                <a:close/>
              </a:path>
            </a:pathLst>
          </a:custGeom>
          <a:solidFill>
            <a:srgbClr val="1D528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33080A3-0B6D-864E-84BC-2266D602A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053" y="6168390"/>
            <a:ext cx="1308507" cy="3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onfetti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colorful confetti&#10;&#10;Description automatically generated">
            <a:extLst>
              <a:ext uri="{FF2B5EF4-FFF2-40B4-BE49-F238E27FC236}">
                <a16:creationId xmlns:a16="http://schemas.microsoft.com/office/drawing/2014/main" id="{79645094-DB5A-A5A1-F55F-69B3110FBE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050" y="0"/>
            <a:ext cx="8362950" cy="3054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E1810B-46A1-AF43-B2D5-4560964A7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317" y="1254230"/>
            <a:ext cx="5393634" cy="27432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9DCCA4-1278-444C-A9B0-4CFCA11766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79" y="112"/>
            <a:ext cx="5540082" cy="5078499"/>
          </a:xfrm>
          <a:custGeom>
            <a:avLst/>
            <a:gdLst>
              <a:gd name="connsiteX0" fmla="*/ 0 w 3028950"/>
              <a:gd name="connsiteY0" fmla="*/ 0 h 2946400"/>
              <a:gd name="connsiteX1" fmla="*/ 3028950 w 3028950"/>
              <a:gd name="connsiteY1" fmla="*/ 0 h 2946400"/>
              <a:gd name="connsiteX2" fmla="*/ 3028950 w 3028950"/>
              <a:gd name="connsiteY2" fmla="*/ 2946400 h 2946400"/>
              <a:gd name="connsiteX3" fmla="*/ 0 w 3028950"/>
              <a:gd name="connsiteY3" fmla="*/ 2946400 h 2946400"/>
              <a:gd name="connsiteX4" fmla="*/ 0 w 3028950"/>
              <a:gd name="connsiteY4" fmla="*/ 0 h 2946400"/>
              <a:gd name="connsiteX0" fmla="*/ 0 w 3815759"/>
              <a:gd name="connsiteY0" fmla="*/ 457200 h 3403600"/>
              <a:gd name="connsiteX1" fmla="*/ 3815759 w 3815759"/>
              <a:gd name="connsiteY1" fmla="*/ 0 h 3403600"/>
              <a:gd name="connsiteX2" fmla="*/ 3028950 w 3815759"/>
              <a:gd name="connsiteY2" fmla="*/ 3403600 h 3403600"/>
              <a:gd name="connsiteX3" fmla="*/ 0 w 3815759"/>
              <a:gd name="connsiteY3" fmla="*/ 3403600 h 3403600"/>
              <a:gd name="connsiteX4" fmla="*/ 0 w 3815759"/>
              <a:gd name="connsiteY4" fmla="*/ 457200 h 3403600"/>
              <a:gd name="connsiteX0" fmla="*/ 0 w 4219796"/>
              <a:gd name="connsiteY0" fmla="*/ 0 h 3594986"/>
              <a:gd name="connsiteX1" fmla="*/ 4219796 w 4219796"/>
              <a:gd name="connsiteY1" fmla="*/ 191386 h 3594986"/>
              <a:gd name="connsiteX2" fmla="*/ 3432987 w 4219796"/>
              <a:gd name="connsiteY2" fmla="*/ 3594986 h 3594986"/>
              <a:gd name="connsiteX3" fmla="*/ 404037 w 4219796"/>
              <a:gd name="connsiteY3" fmla="*/ 3594986 h 3594986"/>
              <a:gd name="connsiteX4" fmla="*/ 0 w 4219796"/>
              <a:gd name="connsiteY4" fmla="*/ 0 h 3594986"/>
              <a:gd name="connsiteX0" fmla="*/ 0 w 4687629"/>
              <a:gd name="connsiteY0" fmla="*/ 0 h 4924056"/>
              <a:gd name="connsiteX1" fmla="*/ 4687629 w 4687629"/>
              <a:gd name="connsiteY1" fmla="*/ 1520456 h 4924056"/>
              <a:gd name="connsiteX2" fmla="*/ 3900820 w 4687629"/>
              <a:gd name="connsiteY2" fmla="*/ 4924056 h 4924056"/>
              <a:gd name="connsiteX3" fmla="*/ 871870 w 4687629"/>
              <a:gd name="connsiteY3" fmla="*/ 4924056 h 4924056"/>
              <a:gd name="connsiteX4" fmla="*/ 0 w 4687629"/>
              <a:gd name="connsiteY4" fmla="*/ 0 h 4924056"/>
              <a:gd name="connsiteX0" fmla="*/ 10633 w 4698262"/>
              <a:gd name="connsiteY0" fmla="*/ 0 h 5094177"/>
              <a:gd name="connsiteX1" fmla="*/ 4698262 w 4698262"/>
              <a:gd name="connsiteY1" fmla="*/ 1520456 h 5094177"/>
              <a:gd name="connsiteX2" fmla="*/ 3911453 w 4698262"/>
              <a:gd name="connsiteY2" fmla="*/ 4924056 h 5094177"/>
              <a:gd name="connsiteX3" fmla="*/ 0 w 4698262"/>
              <a:gd name="connsiteY3" fmla="*/ 5094177 h 5094177"/>
              <a:gd name="connsiteX4" fmla="*/ 10633 w 4698262"/>
              <a:gd name="connsiteY4" fmla="*/ 0 h 5094177"/>
              <a:gd name="connsiteX0" fmla="*/ 10633 w 4708895"/>
              <a:gd name="connsiteY0" fmla="*/ 0 h 5094177"/>
              <a:gd name="connsiteX1" fmla="*/ 4698262 w 4708895"/>
              <a:gd name="connsiteY1" fmla="*/ 1520456 h 5094177"/>
              <a:gd name="connsiteX2" fmla="*/ 4708895 w 4708895"/>
              <a:gd name="connsiteY2" fmla="*/ 5083545 h 5094177"/>
              <a:gd name="connsiteX3" fmla="*/ 0 w 4708895"/>
              <a:gd name="connsiteY3" fmla="*/ 5094177 h 5094177"/>
              <a:gd name="connsiteX4" fmla="*/ 10633 w 4708895"/>
              <a:gd name="connsiteY4" fmla="*/ 0 h 5094177"/>
              <a:gd name="connsiteX0" fmla="*/ 10633 w 4698760"/>
              <a:gd name="connsiteY0" fmla="*/ 0 h 5096992"/>
              <a:gd name="connsiteX1" fmla="*/ 4698262 w 4698760"/>
              <a:gd name="connsiteY1" fmla="*/ 1520456 h 5096992"/>
              <a:gd name="connsiteX2" fmla="*/ 4688724 w 4698760"/>
              <a:gd name="connsiteY2" fmla="*/ 5096992 h 5096992"/>
              <a:gd name="connsiteX3" fmla="*/ 0 w 4698760"/>
              <a:gd name="connsiteY3" fmla="*/ 5094177 h 5096992"/>
              <a:gd name="connsiteX4" fmla="*/ 10633 w 4698760"/>
              <a:gd name="connsiteY4" fmla="*/ 0 h 5096992"/>
              <a:gd name="connsiteX0" fmla="*/ 10633 w 5558884"/>
              <a:gd name="connsiteY0" fmla="*/ 0 h 5096992"/>
              <a:gd name="connsiteX1" fmla="*/ 5558874 w 5558884"/>
              <a:gd name="connsiteY1" fmla="*/ 485033 h 5096992"/>
              <a:gd name="connsiteX2" fmla="*/ 4688724 w 5558884"/>
              <a:gd name="connsiteY2" fmla="*/ 5096992 h 5096992"/>
              <a:gd name="connsiteX3" fmla="*/ 0 w 5558884"/>
              <a:gd name="connsiteY3" fmla="*/ 5094177 h 5096992"/>
              <a:gd name="connsiteX4" fmla="*/ 10633 w 555888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17316 h 5114308"/>
              <a:gd name="connsiteX1" fmla="*/ 3083059 w 5558874"/>
              <a:gd name="connsiteY1" fmla="*/ 29086 h 5114308"/>
              <a:gd name="connsiteX2" fmla="*/ 5558874 w 5558874"/>
              <a:gd name="connsiteY2" fmla="*/ 502349 h 5114308"/>
              <a:gd name="connsiteX3" fmla="*/ 4688724 w 5558874"/>
              <a:gd name="connsiteY3" fmla="*/ 5114308 h 5114308"/>
              <a:gd name="connsiteX4" fmla="*/ 0 w 5558874"/>
              <a:gd name="connsiteY4" fmla="*/ 5111493 h 5114308"/>
              <a:gd name="connsiteX5" fmla="*/ 10633 w 5558874"/>
              <a:gd name="connsiteY5" fmla="*/ 17316 h 5114308"/>
              <a:gd name="connsiteX0" fmla="*/ 498986 w 6047227"/>
              <a:gd name="connsiteY0" fmla="*/ 32848 h 5129840"/>
              <a:gd name="connsiteX1" fmla="*/ 3571412 w 6047227"/>
              <a:gd name="connsiteY1" fmla="*/ 44618 h 5129840"/>
              <a:gd name="connsiteX2" fmla="*/ 6047227 w 6047227"/>
              <a:gd name="connsiteY2" fmla="*/ 517881 h 5129840"/>
              <a:gd name="connsiteX3" fmla="*/ 5177077 w 6047227"/>
              <a:gd name="connsiteY3" fmla="*/ 5129840 h 5129840"/>
              <a:gd name="connsiteX4" fmla="*/ 488353 w 6047227"/>
              <a:gd name="connsiteY4" fmla="*/ 5127025 h 5129840"/>
              <a:gd name="connsiteX5" fmla="*/ 498986 w 6047227"/>
              <a:gd name="connsiteY5" fmla="*/ 32848 h 5129840"/>
              <a:gd name="connsiteX0" fmla="*/ 191520 w 5739761"/>
              <a:gd name="connsiteY0" fmla="*/ 394161 h 5491153"/>
              <a:gd name="connsiteX1" fmla="*/ 2739511 w 5739761"/>
              <a:gd name="connsiteY1" fmla="*/ 409292 h 5491153"/>
              <a:gd name="connsiteX2" fmla="*/ 5739761 w 5739761"/>
              <a:gd name="connsiteY2" fmla="*/ 879194 h 5491153"/>
              <a:gd name="connsiteX3" fmla="*/ 4869611 w 5739761"/>
              <a:gd name="connsiteY3" fmla="*/ 5491153 h 5491153"/>
              <a:gd name="connsiteX4" fmla="*/ 180887 w 5739761"/>
              <a:gd name="connsiteY4" fmla="*/ 5488338 h 5491153"/>
              <a:gd name="connsiteX5" fmla="*/ 191520 w 5739761"/>
              <a:gd name="connsiteY5" fmla="*/ 394161 h 5491153"/>
              <a:gd name="connsiteX0" fmla="*/ 232852 w 5781093"/>
              <a:gd name="connsiteY0" fmla="*/ 392975 h 5489967"/>
              <a:gd name="connsiteX1" fmla="*/ 3338896 w 5781093"/>
              <a:gd name="connsiteY1" fmla="*/ 411468 h 5489967"/>
              <a:gd name="connsiteX2" fmla="*/ 5781093 w 5781093"/>
              <a:gd name="connsiteY2" fmla="*/ 878008 h 5489967"/>
              <a:gd name="connsiteX3" fmla="*/ 4910943 w 5781093"/>
              <a:gd name="connsiteY3" fmla="*/ 5489967 h 5489967"/>
              <a:gd name="connsiteX4" fmla="*/ 222219 w 5781093"/>
              <a:gd name="connsiteY4" fmla="*/ 5487152 h 5489967"/>
              <a:gd name="connsiteX5" fmla="*/ 232852 w 5781093"/>
              <a:gd name="connsiteY5" fmla="*/ 392975 h 5489967"/>
              <a:gd name="connsiteX0" fmla="*/ 298385 w 5651643"/>
              <a:gd name="connsiteY0" fmla="*/ 397708 h 5477891"/>
              <a:gd name="connsiteX1" fmla="*/ 3209446 w 5651643"/>
              <a:gd name="connsiteY1" fmla="*/ 399392 h 5477891"/>
              <a:gd name="connsiteX2" fmla="*/ 5651643 w 5651643"/>
              <a:gd name="connsiteY2" fmla="*/ 865932 h 5477891"/>
              <a:gd name="connsiteX3" fmla="*/ 4781493 w 5651643"/>
              <a:gd name="connsiteY3" fmla="*/ 5477891 h 5477891"/>
              <a:gd name="connsiteX4" fmla="*/ 92769 w 5651643"/>
              <a:gd name="connsiteY4" fmla="*/ 5475076 h 5477891"/>
              <a:gd name="connsiteX5" fmla="*/ 298385 w 5651643"/>
              <a:gd name="connsiteY5" fmla="*/ 397708 h 5477891"/>
              <a:gd name="connsiteX0" fmla="*/ 274531 w 5688301"/>
              <a:gd name="connsiteY0" fmla="*/ 402551 h 5465925"/>
              <a:gd name="connsiteX1" fmla="*/ 3246104 w 5688301"/>
              <a:gd name="connsiteY1" fmla="*/ 387426 h 5465925"/>
              <a:gd name="connsiteX2" fmla="*/ 5688301 w 5688301"/>
              <a:gd name="connsiteY2" fmla="*/ 853966 h 5465925"/>
              <a:gd name="connsiteX3" fmla="*/ 4818151 w 5688301"/>
              <a:gd name="connsiteY3" fmla="*/ 5465925 h 5465925"/>
              <a:gd name="connsiteX4" fmla="*/ 129427 w 5688301"/>
              <a:gd name="connsiteY4" fmla="*/ 5463110 h 5465925"/>
              <a:gd name="connsiteX5" fmla="*/ 274531 w 5688301"/>
              <a:gd name="connsiteY5" fmla="*/ 402551 h 5465925"/>
              <a:gd name="connsiteX0" fmla="*/ 290437 w 5704207"/>
              <a:gd name="connsiteY0" fmla="*/ 52644 h 5116018"/>
              <a:gd name="connsiteX1" fmla="*/ 3262010 w 5704207"/>
              <a:gd name="connsiteY1" fmla="*/ 37519 h 5116018"/>
              <a:gd name="connsiteX2" fmla="*/ 5704207 w 5704207"/>
              <a:gd name="connsiteY2" fmla="*/ 504059 h 5116018"/>
              <a:gd name="connsiteX3" fmla="*/ 4834057 w 5704207"/>
              <a:gd name="connsiteY3" fmla="*/ 5116018 h 5116018"/>
              <a:gd name="connsiteX4" fmla="*/ 145333 w 5704207"/>
              <a:gd name="connsiteY4" fmla="*/ 5113203 h 5116018"/>
              <a:gd name="connsiteX5" fmla="*/ 290437 w 5704207"/>
              <a:gd name="connsiteY5" fmla="*/ 52644 h 5116018"/>
              <a:gd name="connsiteX0" fmla="*/ 251972 w 5790128"/>
              <a:gd name="connsiteY0" fmla="*/ 42148 h 5118969"/>
              <a:gd name="connsiteX1" fmla="*/ 3347931 w 5790128"/>
              <a:gd name="connsiteY1" fmla="*/ 40470 h 5118969"/>
              <a:gd name="connsiteX2" fmla="*/ 5790128 w 5790128"/>
              <a:gd name="connsiteY2" fmla="*/ 507010 h 5118969"/>
              <a:gd name="connsiteX3" fmla="*/ 4919978 w 5790128"/>
              <a:gd name="connsiteY3" fmla="*/ 5118969 h 5118969"/>
              <a:gd name="connsiteX4" fmla="*/ 231254 w 5790128"/>
              <a:gd name="connsiteY4" fmla="*/ 5116154 h 5118969"/>
              <a:gd name="connsiteX5" fmla="*/ 251972 w 5790128"/>
              <a:gd name="connsiteY5" fmla="*/ 42148 h 5118969"/>
              <a:gd name="connsiteX0" fmla="*/ 20718 w 5558874"/>
              <a:gd name="connsiteY0" fmla="*/ 155503 h 5232324"/>
              <a:gd name="connsiteX1" fmla="*/ 3116677 w 5558874"/>
              <a:gd name="connsiteY1" fmla="*/ 153825 h 5232324"/>
              <a:gd name="connsiteX2" fmla="*/ 5558874 w 5558874"/>
              <a:gd name="connsiteY2" fmla="*/ 620365 h 5232324"/>
              <a:gd name="connsiteX3" fmla="*/ 4688724 w 5558874"/>
              <a:gd name="connsiteY3" fmla="*/ 5232324 h 5232324"/>
              <a:gd name="connsiteX4" fmla="*/ 0 w 5558874"/>
              <a:gd name="connsiteY4" fmla="*/ 5229509 h 5232324"/>
              <a:gd name="connsiteX5" fmla="*/ 20718 w 5558874"/>
              <a:gd name="connsiteY5" fmla="*/ 155503 h 5232324"/>
              <a:gd name="connsiteX0" fmla="*/ 20718 w 5558874"/>
              <a:gd name="connsiteY0" fmla="*/ 40807 h 5117628"/>
              <a:gd name="connsiteX1" fmla="*/ 3116677 w 5558874"/>
              <a:gd name="connsiteY1" fmla="*/ 39129 h 5117628"/>
              <a:gd name="connsiteX2" fmla="*/ 5558874 w 5558874"/>
              <a:gd name="connsiteY2" fmla="*/ 505669 h 5117628"/>
              <a:gd name="connsiteX3" fmla="*/ 4688724 w 5558874"/>
              <a:gd name="connsiteY3" fmla="*/ 5117628 h 5117628"/>
              <a:gd name="connsiteX4" fmla="*/ 0 w 5558874"/>
              <a:gd name="connsiteY4" fmla="*/ 5114813 h 5117628"/>
              <a:gd name="connsiteX5" fmla="*/ 20718 w 5558874"/>
              <a:gd name="connsiteY5" fmla="*/ 40807 h 5117628"/>
              <a:gd name="connsiteX0" fmla="*/ 20718 w 5558874"/>
              <a:gd name="connsiteY0" fmla="*/ 1791 h 5078612"/>
              <a:gd name="connsiteX1" fmla="*/ 3116677 w 5558874"/>
              <a:gd name="connsiteY1" fmla="*/ 113 h 5078612"/>
              <a:gd name="connsiteX2" fmla="*/ 5558874 w 5558874"/>
              <a:gd name="connsiteY2" fmla="*/ 466653 h 5078612"/>
              <a:gd name="connsiteX3" fmla="*/ 4688724 w 5558874"/>
              <a:gd name="connsiteY3" fmla="*/ 5078612 h 5078612"/>
              <a:gd name="connsiteX4" fmla="*/ 0 w 5558874"/>
              <a:gd name="connsiteY4" fmla="*/ 5075797 h 5078612"/>
              <a:gd name="connsiteX5" fmla="*/ 20718 w 5558874"/>
              <a:gd name="connsiteY5" fmla="*/ 1791 h 5078612"/>
              <a:gd name="connsiteX0" fmla="*/ 547 w 5538703"/>
              <a:gd name="connsiteY0" fmla="*/ 1791 h 5078612"/>
              <a:gd name="connsiteX1" fmla="*/ 3096506 w 5538703"/>
              <a:gd name="connsiteY1" fmla="*/ 113 h 5078612"/>
              <a:gd name="connsiteX2" fmla="*/ 5538703 w 5538703"/>
              <a:gd name="connsiteY2" fmla="*/ 466653 h 5078612"/>
              <a:gd name="connsiteX3" fmla="*/ 4668553 w 5538703"/>
              <a:gd name="connsiteY3" fmla="*/ 5078612 h 5078612"/>
              <a:gd name="connsiteX4" fmla="*/ 0 w 5538703"/>
              <a:gd name="connsiteY4" fmla="*/ 5075797 h 5078612"/>
              <a:gd name="connsiteX5" fmla="*/ 547 w 5538703"/>
              <a:gd name="connsiteY5" fmla="*/ 1791 h 5078612"/>
              <a:gd name="connsiteX0" fmla="*/ 547 w 5538703"/>
              <a:gd name="connsiteY0" fmla="*/ 5710 h 5082531"/>
              <a:gd name="connsiteX1" fmla="*/ 3096506 w 5538703"/>
              <a:gd name="connsiteY1" fmla="*/ 4032 h 5082531"/>
              <a:gd name="connsiteX2" fmla="*/ 5538703 w 5538703"/>
              <a:gd name="connsiteY2" fmla="*/ 470572 h 5082531"/>
              <a:gd name="connsiteX3" fmla="*/ 4668553 w 5538703"/>
              <a:gd name="connsiteY3" fmla="*/ 5082531 h 5082531"/>
              <a:gd name="connsiteX4" fmla="*/ 0 w 5538703"/>
              <a:gd name="connsiteY4" fmla="*/ 5079716 h 5082531"/>
              <a:gd name="connsiteX5" fmla="*/ 547 w 5538703"/>
              <a:gd name="connsiteY5" fmla="*/ 5710 h 5082531"/>
              <a:gd name="connsiteX0" fmla="*/ 547 w 5538703"/>
              <a:gd name="connsiteY0" fmla="*/ 1678 h 5078499"/>
              <a:gd name="connsiteX1" fmla="*/ 3096506 w 5538703"/>
              <a:gd name="connsiteY1" fmla="*/ 0 h 5078499"/>
              <a:gd name="connsiteX2" fmla="*/ 5538703 w 5538703"/>
              <a:gd name="connsiteY2" fmla="*/ 466540 h 5078499"/>
              <a:gd name="connsiteX3" fmla="*/ 4668553 w 5538703"/>
              <a:gd name="connsiteY3" fmla="*/ 5078499 h 5078499"/>
              <a:gd name="connsiteX4" fmla="*/ 0 w 5538703"/>
              <a:gd name="connsiteY4" fmla="*/ 5075684 h 5078499"/>
              <a:gd name="connsiteX5" fmla="*/ 547 w 5538703"/>
              <a:gd name="connsiteY5" fmla="*/ 1678 h 5078499"/>
              <a:gd name="connsiteX0" fmla="*/ 1926 w 5540082"/>
              <a:gd name="connsiteY0" fmla="*/ 1678 h 5078499"/>
              <a:gd name="connsiteX1" fmla="*/ 3097885 w 5540082"/>
              <a:gd name="connsiteY1" fmla="*/ 0 h 5078499"/>
              <a:gd name="connsiteX2" fmla="*/ 5540082 w 5540082"/>
              <a:gd name="connsiteY2" fmla="*/ 466540 h 5078499"/>
              <a:gd name="connsiteX3" fmla="*/ 4669932 w 5540082"/>
              <a:gd name="connsiteY3" fmla="*/ 5078499 h 5078499"/>
              <a:gd name="connsiteX4" fmla="*/ 1379 w 5540082"/>
              <a:gd name="connsiteY4" fmla="*/ 5075684 h 5078499"/>
              <a:gd name="connsiteX5" fmla="*/ 1926 w 5540082"/>
              <a:gd name="connsiteY5" fmla="*/ 1678 h 507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0082" h="5078499">
                <a:moveTo>
                  <a:pt x="1926" y="1678"/>
                </a:moveTo>
                <a:lnTo>
                  <a:pt x="3097885" y="0"/>
                </a:lnTo>
                <a:lnTo>
                  <a:pt x="5540082" y="466540"/>
                </a:lnTo>
                <a:cubicBezTo>
                  <a:pt x="5315026" y="1657597"/>
                  <a:pt x="4864732" y="3917697"/>
                  <a:pt x="4669932" y="5078499"/>
                </a:cubicBezTo>
                <a:lnTo>
                  <a:pt x="1379" y="5075684"/>
                </a:lnTo>
                <a:cubicBezTo>
                  <a:pt x="4923" y="3377625"/>
                  <a:pt x="-3615" y="304922"/>
                  <a:pt x="1926" y="1678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54E1D3-5863-EB44-B0BA-3C0F81692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2317" y="5605272"/>
            <a:ext cx="5384800" cy="83210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500" b="1" i="0">
                <a:latin typeface="Raleway SemiBold" panose="020B0503030101060003" pitchFamily="34" charset="77"/>
              </a:defRPr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228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8C4BA67-E85D-484F-B797-9EFD80ACCE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79" y="112"/>
            <a:ext cx="5540082" cy="5078499"/>
          </a:xfrm>
          <a:custGeom>
            <a:avLst/>
            <a:gdLst>
              <a:gd name="connsiteX0" fmla="*/ 0 w 3028950"/>
              <a:gd name="connsiteY0" fmla="*/ 0 h 2946400"/>
              <a:gd name="connsiteX1" fmla="*/ 3028950 w 3028950"/>
              <a:gd name="connsiteY1" fmla="*/ 0 h 2946400"/>
              <a:gd name="connsiteX2" fmla="*/ 3028950 w 3028950"/>
              <a:gd name="connsiteY2" fmla="*/ 2946400 h 2946400"/>
              <a:gd name="connsiteX3" fmla="*/ 0 w 3028950"/>
              <a:gd name="connsiteY3" fmla="*/ 2946400 h 2946400"/>
              <a:gd name="connsiteX4" fmla="*/ 0 w 3028950"/>
              <a:gd name="connsiteY4" fmla="*/ 0 h 2946400"/>
              <a:gd name="connsiteX0" fmla="*/ 0 w 3815759"/>
              <a:gd name="connsiteY0" fmla="*/ 457200 h 3403600"/>
              <a:gd name="connsiteX1" fmla="*/ 3815759 w 3815759"/>
              <a:gd name="connsiteY1" fmla="*/ 0 h 3403600"/>
              <a:gd name="connsiteX2" fmla="*/ 3028950 w 3815759"/>
              <a:gd name="connsiteY2" fmla="*/ 3403600 h 3403600"/>
              <a:gd name="connsiteX3" fmla="*/ 0 w 3815759"/>
              <a:gd name="connsiteY3" fmla="*/ 3403600 h 3403600"/>
              <a:gd name="connsiteX4" fmla="*/ 0 w 3815759"/>
              <a:gd name="connsiteY4" fmla="*/ 457200 h 3403600"/>
              <a:gd name="connsiteX0" fmla="*/ 0 w 4219796"/>
              <a:gd name="connsiteY0" fmla="*/ 0 h 3594986"/>
              <a:gd name="connsiteX1" fmla="*/ 4219796 w 4219796"/>
              <a:gd name="connsiteY1" fmla="*/ 191386 h 3594986"/>
              <a:gd name="connsiteX2" fmla="*/ 3432987 w 4219796"/>
              <a:gd name="connsiteY2" fmla="*/ 3594986 h 3594986"/>
              <a:gd name="connsiteX3" fmla="*/ 404037 w 4219796"/>
              <a:gd name="connsiteY3" fmla="*/ 3594986 h 3594986"/>
              <a:gd name="connsiteX4" fmla="*/ 0 w 4219796"/>
              <a:gd name="connsiteY4" fmla="*/ 0 h 3594986"/>
              <a:gd name="connsiteX0" fmla="*/ 0 w 4687629"/>
              <a:gd name="connsiteY0" fmla="*/ 0 h 4924056"/>
              <a:gd name="connsiteX1" fmla="*/ 4687629 w 4687629"/>
              <a:gd name="connsiteY1" fmla="*/ 1520456 h 4924056"/>
              <a:gd name="connsiteX2" fmla="*/ 3900820 w 4687629"/>
              <a:gd name="connsiteY2" fmla="*/ 4924056 h 4924056"/>
              <a:gd name="connsiteX3" fmla="*/ 871870 w 4687629"/>
              <a:gd name="connsiteY3" fmla="*/ 4924056 h 4924056"/>
              <a:gd name="connsiteX4" fmla="*/ 0 w 4687629"/>
              <a:gd name="connsiteY4" fmla="*/ 0 h 4924056"/>
              <a:gd name="connsiteX0" fmla="*/ 10633 w 4698262"/>
              <a:gd name="connsiteY0" fmla="*/ 0 h 5094177"/>
              <a:gd name="connsiteX1" fmla="*/ 4698262 w 4698262"/>
              <a:gd name="connsiteY1" fmla="*/ 1520456 h 5094177"/>
              <a:gd name="connsiteX2" fmla="*/ 3911453 w 4698262"/>
              <a:gd name="connsiteY2" fmla="*/ 4924056 h 5094177"/>
              <a:gd name="connsiteX3" fmla="*/ 0 w 4698262"/>
              <a:gd name="connsiteY3" fmla="*/ 5094177 h 5094177"/>
              <a:gd name="connsiteX4" fmla="*/ 10633 w 4698262"/>
              <a:gd name="connsiteY4" fmla="*/ 0 h 5094177"/>
              <a:gd name="connsiteX0" fmla="*/ 10633 w 4708895"/>
              <a:gd name="connsiteY0" fmla="*/ 0 h 5094177"/>
              <a:gd name="connsiteX1" fmla="*/ 4698262 w 4708895"/>
              <a:gd name="connsiteY1" fmla="*/ 1520456 h 5094177"/>
              <a:gd name="connsiteX2" fmla="*/ 4708895 w 4708895"/>
              <a:gd name="connsiteY2" fmla="*/ 5083545 h 5094177"/>
              <a:gd name="connsiteX3" fmla="*/ 0 w 4708895"/>
              <a:gd name="connsiteY3" fmla="*/ 5094177 h 5094177"/>
              <a:gd name="connsiteX4" fmla="*/ 10633 w 4708895"/>
              <a:gd name="connsiteY4" fmla="*/ 0 h 5094177"/>
              <a:gd name="connsiteX0" fmla="*/ 10633 w 4698760"/>
              <a:gd name="connsiteY0" fmla="*/ 0 h 5096992"/>
              <a:gd name="connsiteX1" fmla="*/ 4698262 w 4698760"/>
              <a:gd name="connsiteY1" fmla="*/ 1520456 h 5096992"/>
              <a:gd name="connsiteX2" fmla="*/ 4688724 w 4698760"/>
              <a:gd name="connsiteY2" fmla="*/ 5096992 h 5096992"/>
              <a:gd name="connsiteX3" fmla="*/ 0 w 4698760"/>
              <a:gd name="connsiteY3" fmla="*/ 5094177 h 5096992"/>
              <a:gd name="connsiteX4" fmla="*/ 10633 w 4698760"/>
              <a:gd name="connsiteY4" fmla="*/ 0 h 5096992"/>
              <a:gd name="connsiteX0" fmla="*/ 10633 w 5558884"/>
              <a:gd name="connsiteY0" fmla="*/ 0 h 5096992"/>
              <a:gd name="connsiteX1" fmla="*/ 5558874 w 5558884"/>
              <a:gd name="connsiteY1" fmla="*/ 485033 h 5096992"/>
              <a:gd name="connsiteX2" fmla="*/ 4688724 w 5558884"/>
              <a:gd name="connsiteY2" fmla="*/ 5096992 h 5096992"/>
              <a:gd name="connsiteX3" fmla="*/ 0 w 5558884"/>
              <a:gd name="connsiteY3" fmla="*/ 5094177 h 5096992"/>
              <a:gd name="connsiteX4" fmla="*/ 10633 w 555888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17316 h 5114308"/>
              <a:gd name="connsiteX1" fmla="*/ 3083059 w 5558874"/>
              <a:gd name="connsiteY1" fmla="*/ 29086 h 5114308"/>
              <a:gd name="connsiteX2" fmla="*/ 5558874 w 5558874"/>
              <a:gd name="connsiteY2" fmla="*/ 502349 h 5114308"/>
              <a:gd name="connsiteX3" fmla="*/ 4688724 w 5558874"/>
              <a:gd name="connsiteY3" fmla="*/ 5114308 h 5114308"/>
              <a:gd name="connsiteX4" fmla="*/ 0 w 5558874"/>
              <a:gd name="connsiteY4" fmla="*/ 5111493 h 5114308"/>
              <a:gd name="connsiteX5" fmla="*/ 10633 w 5558874"/>
              <a:gd name="connsiteY5" fmla="*/ 17316 h 5114308"/>
              <a:gd name="connsiteX0" fmla="*/ 498986 w 6047227"/>
              <a:gd name="connsiteY0" fmla="*/ 32848 h 5129840"/>
              <a:gd name="connsiteX1" fmla="*/ 3571412 w 6047227"/>
              <a:gd name="connsiteY1" fmla="*/ 44618 h 5129840"/>
              <a:gd name="connsiteX2" fmla="*/ 6047227 w 6047227"/>
              <a:gd name="connsiteY2" fmla="*/ 517881 h 5129840"/>
              <a:gd name="connsiteX3" fmla="*/ 5177077 w 6047227"/>
              <a:gd name="connsiteY3" fmla="*/ 5129840 h 5129840"/>
              <a:gd name="connsiteX4" fmla="*/ 488353 w 6047227"/>
              <a:gd name="connsiteY4" fmla="*/ 5127025 h 5129840"/>
              <a:gd name="connsiteX5" fmla="*/ 498986 w 6047227"/>
              <a:gd name="connsiteY5" fmla="*/ 32848 h 5129840"/>
              <a:gd name="connsiteX0" fmla="*/ 191520 w 5739761"/>
              <a:gd name="connsiteY0" fmla="*/ 394161 h 5491153"/>
              <a:gd name="connsiteX1" fmla="*/ 2739511 w 5739761"/>
              <a:gd name="connsiteY1" fmla="*/ 409292 h 5491153"/>
              <a:gd name="connsiteX2" fmla="*/ 5739761 w 5739761"/>
              <a:gd name="connsiteY2" fmla="*/ 879194 h 5491153"/>
              <a:gd name="connsiteX3" fmla="*/ 4869611 w 5739761"/>
              <a:gd name="connsiteY3" fmla="*/ 5491153 h 5491153"/>
              <a:gd name="connsiteX4" fmla="*/ 180887 w 5739761"/>
              <a:gd name="connsiteY4" fmla="*/ 5488338 h 5491153"/>
              <a:gd name="connsiteX5" fmla="*/ 191520 w 5739761"/>
              <a:gd name="connsiteY5" fmla="*/ 394161 h 5491153"/>
              <a:gd name="connsiteX0" fmla="*/ 232852 w 5781093"/>
              <a:gd name="connsiteY0" fmla="*/ 392975 h 5489967"/>
              <a:gd name="connsiteX1" fmla="*/ 3338896 w 5781093"/>
              <a:gd name="connsiteY1" fmla="*/ 411468 h 5489967"/>
              <a:gd name="connsiteX2" fmla="*/ 5781093 w 5781093"/>
              <a:gd name="connsiteY2" fmla="*/ 878008 h 5489967"/>
              <a:gd name="connsiteX3" fmla="*/ 4910943 w 5781093"/>
              <a:gd name="connsiteY3" fmla="*/ 5489967 h 5489967"/>
              <a:gd name="connsiteX4" fmla="*/ 222219 w 5781093"/>
              <a:gd name="connsiteY4" fmla="*/ 5487152 h 5489967"/>
              <a:gd name="connsiteX5" fmla="*/ 232852 w 5781093"/>
              <a:gd name="connsiteY5" fmla="*/ 392975 h 5489967"/>
              <a:gd name="connsiteX0" fmla="*/ 298385 w 5651643"/>
              <a:gd name="connsiteY0" fmla="*/ 397708 h 5477891"/>
              <a:gd name="connsiteX1" fmla="*/ 3209446 w 5651643"/>
              <a:gd name="connsiteY1" fmla="*/ 399392 h 5477891"/>
              <a:gd name="connsiteX2" fmla="*/ 5651643 w 5651643"/>
              <a:gd name="connsiteY2" fmla="*/ 865932 h 5477891"/>
              <a:gd name="connsiteX3" fmla="*/ 4781493 w 5651643"/>
              <a:gd name="connsiteY3" fmla="*/ 5477891 h 5477891"/>
              <a:gd name="connsiteX4" fmla="*/ 92769 w 5651643"/>
              <a:gd name="connsiteY4" fmla="*/ 5475076 h 5477891"/>
              <a:gd name="connsiteX5" fmla="*/ 298385 w 5651643"/>
              <a:gd name="connsiteY5" fmla="*/ 397708 h 5477891"/>
              <a:gd name="connsiteX0" fmla="*/ 274531 w 5688301"/>
              <a:gd name="connsiteY0" fmla="*/ 402551 h 5465925"/>
              <a:gd name="connsiteX1" fmla="*/ 3246104 w 5688301"/>
              <a:gd name="connsiteY1" fmla="*/ 387426 h 5465925"/>
              <a:gd name="connsiteX2" fmla="*/ 5688301 w 5688301"/>
              <a:gd name="connsiteY2" fmla="*/ 853966 h 5465925"/>
              <a:gd name="connsiteX3" fmla="*/ 4818151 w 5688301"/>
              <a:gd name="connsiteY3" fmla="*/ 5465925 h 5465925"/>
              <a:gd name="connsiteX4" fmla="*/ 129427 w 5688301"/>
              <a:gd name="connsiteY4" fmla="*/ 5463110 h 5465925"/>
              <a:gd name="connsiteX5" fmla="*/ 274531 w 5688301"/>
              <a:gd name="connsiteY5" fmla="*/ 402551 h 5465925"/>
              <a:gd name="connsiteX0" fmla="*/ 290437 w 5704207"/>
              <a:gd name="connsiteY0" fmla="*/ 52644 h 5116018"/>
              <a:gd name="connsiteX1" fmla="*/ 3262010 w 5704207"/>
              <a:gd name="connsiteY1" fmla="*/ 37519 h 5116018"/>
              <a:gd name="connsiteX2" fmla="*/ 5704207 w 5704207"/>
              <a:gd name="connsiteY2" fmla="*/ 504059 h 5116018"/>
              <a:gd name="connsiteX3" fmla="*/ 4834057 w 5704207"/>
              <a:gd name="connsiteY3" fmla="*/ 5116018 h 5116018"/>
              <a:gd name="connsiteX4" fmla="*/ 145333 w 5704207"/>
              <a:gd name="connsiteY4" fmla="*/ 5113203 h 5116018"/>
              <a:gd name="connsiteX5" fmla="*/ 290437 w 5704207"/>
              <a:gd name="connsiteY5" fmla="*/ 52644 h 5116018"/>
              <a:gd name="connsiteX0" fmla="*/ 251972 w 5790128"/>
              <a:gd name="connsiteY0" fmla="*/ 42148 h 5118969"/>
              <a:gd name="connsiteX1" fmla="*/ 3347931 w 5790128"/>
              <a:gd name="connsiteY1" fmla="*/ 40470 h 5118969"/>
              <a:gd name="connsiteX2" fmla="*/ 5790128 w 5790128"/>
              <a:gd name="connsiteY2" fmla="*/ 507010 h 5118969"/>
              <a:gd name="connsiteX3" fmla="*/ 4919978 w 5790128"/>
              <a:gd name="connsiteY3" fmla="*/ 5118969 h 5118969"/>
              <a:gd name="connsiteX4" fmla="*/ 231254 w 5790128"/>
              <a:gd name="connsiteY4" fmla="*/ 5116154 h 5118969"/>
              <a:gd name="connsiteX5" fmla="*/ 251972 w 5790128"/>
              <a:gd name="connsiteY5" fmla="*/ 42148 h 5118969"/>
              <a:gd name="connsiteX0" fmla="*/ 20718 w 5558874"/>
              <a:gd name="connsiteY0" fmla="*/ 155503 h 5232324"/>
              <a:gd name="connsiteX1" fmla="*/ 3116677 w 5558874"/>
              <a:gd name="connsiteY1" fmla="*/ 153825 h 5232324"/>
              <a:gd name="connsiteX2" fmla="*/ 5558874 w 5558874"/>
              <a:gd name="connsiteY2" fmla="*/ 620365 h 5232324"/>
              <a:gd name="connsiteX3" fmla="*/ 4688724 w 5558874"/>
              <a:gd name="connsiteY3" fmla="*/ 5232324 h 5232324"/>
              <a:gd name="connsiteX4" fmla="*/ 0 w 5558874"/>
              <a:gd name="connsiteY4" fmla="*/ 5229509 h 5232324"/>
              <a:gd name="connsiteX5" fmla="*/ 20718 w 5558874"/>
              <a:gd name="connsiteY5" fmla="*/ 155503 h 5232324"/>
              <a:gd name="connsiteX0" fmla="*/ 20718 w 5558874"/>
              <a:gd name="connsiteY0" fmla="*/ 40807 h 5117628"/>
              <a:gd name="connsiteX1" fmla="*/ 3116677 w 5558874"/>
              <a:gd name="connsiteY1" fmla="*/ 39129 h 5117628"/>
              <a:gd name="connsiteX2" fmla="*/ 5558874 w 5558874"/>
              <a:gd name="connsiteY2" fmla="*/ 505669 h 5117628"/>
              <a:gd name="connsiteX3" fmla="*/ 4688724 w 5558874"/>
              <a:gd name="connsiteY3" fmla="*/ 5117628 h 5117628"/>
              <a:gd name="connsiteX4" fmla="*/ 0 w 5558874"/>
              <a:gd name="connsiteY4" fmla="*/ 5114813 h 5117628"/>
              <a:gd name="connsiteX5" fmla="*/ 20718 w 5558874"/>
              <a:gd name="connsiteY5" fmla="*/ 40807 h 5117628"/>
              <a:gd name="connsiteX0" fmla="*/ 20718 w 5558874"/>
              <a:gd name="connsiteY0" fmla="*/ 1791 h 5078612"/>
              <a:gd name="connsiteX1" fmla="*/ 3116677 w 5558874"/>
              <a:gd name="connsiteY1" fmla="*/ 113 h 5078612"/>
              <a:gd name="connsiteX2" fmla="*/ 5558874 w 5558874"/>
              <a:gd name="connsiteY2" fmla="*/ 466653 h 5078612"/>
              <a:gd name="connsiteX3" fmla="*/ 4688724 w 5558874"/>
              <a:gd name="connsiteY3" fmla="*/ 5078612 h 5078612"/>
              <a:gd name="connsiteX4" fmla="*/ 0 w 5558874"/>
              <a:gd name="connsiteY4" fmla="*/ 5075797 h 5078612"/>
              <a:gd name="connsiteX5" fmla="*/ 20718 w 5558874"/>
              <a:gd name="connsiteY5" fmla="*/ 1791 h 5078612"/>
              <a:gd name="connsiteX0" fmla="*/ 547 w 5538703"/>
              <a:gd name="connsiteY0" fmla="*/ 1791 h 5078612"/>
              <a:gd name="connsiteX1" fmla="*/ 3096506 w 5538703"/>
              <a:gd name="connsiteY1" fmla="*/ 113 h 5078612"/>
              <a:gd name="connsiteX2" fmla="*/ 5538703 w 5538703"/>
              <a:gd name="connsiteY2" fmla="*/ 466653 h 5078612"/>
              <a:gd name="connsiteX3" fmla="*/ 4668553 w 5538703"/>
              <a:gd name="connsiteY3" fmla="*/ 5078612 h 5078612"/>
              <a:gd name="connsiteX4" fmla="*/ 0 w 5538703"/>
              <a:gd name="connsiteY4" fmla="*/ 5075797 h 5078612"/>
              <a:gd name="connsiteX5" fmla="*/ 547 w 5538703"/>
              <a:gd name="connsiteY5" fmla="*/ 1791 h 5078612"/>
              <a:gd name="connsiteX0" fmla="*/ 547 w 5538703"/>
              <a:gd name="connsiteY0" fmla="*/ 5710 h 5082531"/>
              <a:gd name="connsiteX1" fmla="*/ 3096506 w 5538703"/>
              <a:gd name="connsiteY1" fmla="*/ 4032 h 5082531"/>
              <a:gd name="connsiteX2" fmla="*/ 5538703 w 5538703"/>
              <a:gd name="connsiteY2" fmla="*/ 470572 h 5082531"/>
              <a:gd name="connsiteX3" fmla="*/ 4668553 w 5538703"/>
              <a:gd name="connsiteY3" fmla="*/ 5082531 h 5082531"/>
              <a:gd name="connsiteX4" fmla="*/ 0 w 5538703"/>
              <a:gd name="connsiteY4" fmla="*/ 5079716 h 5082531"/>
              <a:gd name="connsiteX5" fmla="*/ 547 w 5538703"/>
              <a:gd name="connsiteY5" fmla="*/ 5710 h 5082531"/>
              <a:gd name="connsiteX0" fmla="*/ 547 w 5538703"/>
              <a:gd name="connsiteY0" fmla="*/ 1678 h 5078499"/>
              <a:gd name="connsiteX1" fmla="*/ 3096506 w 5538703"/>
              <a:gd name="connsiteY1" fmla="*/ 0 h 5078499"/>
              <a:gd name="connsiteX2" fmla="*/ 5538703 w 5538703"/>
              <a:gd name="connsiteY2" fmla="*/ 466540 h 5078499"/>
              <a:gd name="connsiteX3" fmla="*/ 4668553 w 5538703"/>
              <a:gd name="connsiteY3" fmla="*/ 5078499 h 5078499"/>
              <a:gd name="connsiteX4" fmla="*/ 0 w 5538703"/>
              <a:gd name="connsiteY4" fmla="*/ 5075684 h 5078499"/>
              <a:gd name="connsiteX5" fmla="*/ 547 w 5538703"/>
              <a:gd name="connsiteY5" fmla="*/ 1678 h 5078499"/>
              <a:gd name="connsiteX0" fmla="*/ 1926 w 5540082"/>
              <a:gd name="connsiteY0" fmla="*/ 1678 h 5078499"/>
              <a:gd name="connsiteX1" fmla="*/ 3097885 w 5540082"/>
              <a:gd name="connsiteY1" fmla="*/ 0 h 5078499"/>
              <a:gd name="connsiteX2" fmla="*/ 5540082 w 5540082"/>
              <a:gd name="connsiteY2" fmla="*/ 466540 h 5078499"/>
              <a:gd name="connsiteX3" fmla="*/ 4669932 w 5540082"/>
              <a:gd name="connsiteY3" fmla="*/ 5078499 h 5078499"/>
              <a:gd name="connsiteX4" fmla="*/ 1379 w 5540082"/>
              <a:gd name="connsiteY4" fmla="*/ 5075684 h 5078499"/>
              <a:gd name="connsiteX5" fmla="*/ 1926 w 5540082"/>
              <a:gd name="connsiteY5" fmla="*/ 1678 h 507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0082" h="5078499">
                <a:moveTo>
                  <a:pt x="1926" y="1678"/>
                </a:moveTo>
                <a:lnTo>
                  <a:pt x="3097885" y="0"/>
                </a:lnTo>
                <a:lnTo>
                  <a:pt x="5540082" y="466540"/>
                </a:lnTo>
                <a:cubicBezTo>
                  <a:pt x="5315026" y="1657597"/>
                  <a:pt x="4864732" y="3917697"/>
                  <a:pt x="4669932" y="5078499"/>
                </a:cubicBezTo>
                <a:lnTo>
                  <a:pt x="1379" y="5075684"/>
                </a:lnTo>
                <a:cubicBezTo>
                  <a:pt x="4923" y="3377625"/>
                  <a:pt x="-3615" y="304922"/>
                  <a:pt x="1926" y="1678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ECF9F8-4760-6844-8981-2756BA60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317" y="1254230"/>
            <a:ext cx="5393634" cy="274320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A36A9FA-9842-3841-8CDD-CC16FB245F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2317" y="5605272"/>
            <a:ext cx="5384800" cy="832104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5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20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 - confetti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colorful confetti&#10;&#10;Description automatically generated">
            <a:extLst>
              <a:ext uri="{FF2B5EF4-FFF2-40B4-BE49-F238E27FC236}">
                <a16:creationId xmlns:a16="http://schemas.microsoft.com/office/drawing/2014/main" id="{DC255EB7-6E7A-66E3-0F67-E9E668AEF6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400" y="0"/>
            <a:ext cx="8356600" cy="2990850"/>
          </a:xfrm>
          <a:prstGeom prst="rect">
            <a:avLst/>
          </a:prstGeom>
        </p:spPr>
      </p:pic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8C4BA67-E85D-484F-B797-9EFD80ACCE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79" y="112"/>
            <a:ext cx="5540082" cy="5078499"/>
          </a:xfrm>
          <a:custGeom>
            <a:avLst/>
            <a:gdLst>
              <a:gd name="connsiteX0" fmla="*/ 0 w 3028950"/>
              <a:gd name="connsiteY0" fmla="*/ 0 h 2946400"/>
              <a:gd name="connsiteX1" fmla="*/ 3028950 w 3028950"/>
              <a:gd name="connsiteY1" fmla="*/ 0 h 2946400"/>
              <a:gd name="connsiteX2" fmla="*/ 3028950 w 3028950"/>
              <a:gd name="connsiteY2" fmla="*/ 2946400 h 2946400"/>
              <a:gd name="connsiteX3" fmla="*/ 0 w 3028950"/>
              <a:gd name="connsiteY3" fmla="*/ 2946400 h 2946400"/>
              <a:gd name="connsiteX4" fmla="*/ 0 w 3028950"/>
              <a:gd name="connsiteY4" fmla="*/ 0 h 2946400"/>
              <a:gd name="connsiteX0" fmla="*/ 0 w 3815759"/>
              <a:gd name="connsiteY0" fmla="*/ 457200 h 3403600"/>
              <a:gd name="connsiteX1" fmla="*/ 3815759 w 3815759"/>
              <a:gd name="connsiteY1" fmla="*/ 0 h 3403600"/>
              <a:gd name="connsiteX2" fmla="*/ 3028950 w 3815759"/>
              <a:gd name="connsiteY2" fmla="*/ 3403600 h 3403600"/>
              <a:gd name="connsiteX3" fmla="*/ 0 w 3815759"/>
              <a:gd name="connsiteY3" fmla="*/ 3403600 h 3403600"/>
              <a:gd name="connsiteX4" fmla="*/ 0 w 3815759"/>
              <a:gd name="connsiteY4" fmla="*/ 457200 h 3403600"/>
              <a:gd name="connsiteX0" fmla="*/ 0 w 4219796"/>
              <a:gd name="connsiteY0" fmla="*/ 0 h 3594986"/>
              <a:gd name="connsiteX1" fmla="*/ 4219796 w 4219796"/>
              <a:gd name="connsiteY1" fmla="*/ 191386 h 3594986"/>
              <a:gd name="connsiteX2" fmla="*/ 3432987 w 4219796"/>
              <a:gd name="connsiteY2" fmla="*/ 3594986 h 3594986"/>
              <a:gd name="connsiteX3" fmla="*/ 404037 w 4219796"/>
              <a:gd name="connsiteY3" fmla="*/ 3594986 h 3594986"/>
              <a:gd name="connsiteX4" fmla="*/ 0 w 4219796"/>
              <a:gd name="connsiteY4" fmla="*/ 0 h 3594986"/>
              <a:gd name="connsiteX0" fmla="*/ 0 w 4687629"/>
              <a:gd name="connsiteY0" fmla="*/ 0 h 4924056"/>
              <a:gd name="connsiteX1" fmla="*/ 4687629 w 4687629"/>
              <a:gd name="connsiteY1" fmla="*/ 1520456 h 4924056"/>
              <a:gd name="connsiteX2" fmla="*/ 3900820 w 4687629"/>
              <a:gd name="connsiteY2" fmla="*/ 4924056 h 4924056"/>
              <a:gd name="connsiteX3" fmla="*/ 871870 w 4687629"/>
              <a:gd name="connsiteY3" fmla="*/ 4924056 h 4924056"/>
              <a:gd name="connsiteX4" fmla="*/ 0 w 4687629"/>
              <a:gd name="connsiteY4" fmla="*/ 0 h 4924056"/>
              <a:gd name="connsiteX0" fmla="*/ 10633 w 4698262"/>
              <a:gd name="connsiteY0" fmla="*/ 0 h 5094177"/>
              <a:gd name="connsiteX1" fmla="*/ 4698262 w 4698262"/>
              <a:gd name="connsiteY1" fmla="*/ 1520456 h 5094177"/>
              <a:gd name="connsiteX2" fmla="*/ 3911453 w 4698262"/>
              <a:gd name="connsiteY2" fmla="*/ 4924056 h 5094177"/>
              <a:gd name="connsiteX3" fmla="*/ 0 w 4698262"/>
              <a:gd name="connsiteY3" fmla="*/ 5094177 h 5094177"/>
              <a:gd name="connsiteX4" fmla="*/ 10633 w 4698262"/>
              <a:gd name="connsiteY4" fmla="*/ 0 h 5094177"/>
              <a:gd name="connsiteX0" fmla="*/ 10633 w 4708895"/>
              <a:gd name="connsiteY0" fmla="*/ 0 h 5094177"/>
              <a:gd name="connsiteX1" fmla="*/ 4698262 w 4708895"/>
              <a:gd name="connsiteY1" fmla="*/ 1520456 h 5094177"/>
              <a:gd name="connsiteX2" fmla="*/ 4708895 w 4708895"/>
              <a:gd name="connsiteY2" fmla="*/ 5083545 h 5094177"/>
              <a:gd name="connsiteX3" fmla="*/ 0 w 4708895"/>
              <a:gd name="connsiteY3" fmla="*/ 5094177 h 5094177"/>
              <a:gd name="connsiteX4" fmla="*/ 10633 w 4708895"/>
              <a:gd name="connsiteY4" fmla="*/ 0 h 5094177"/>
              <a:gd name="connsiteX0" fmla="*/ 10633 w 4698760"/>
              <a:gd name="connsiteY0" fmla="*/ 0 h 5096992"/>
              <a:gd name="connsiteX1" fmla="*/ 4698262 w 4698760"/>
              <a:gd name="connsiteY1" fmla="*/ 1520456 h 5096992"/>
              <a:gd name="connsiteX2" fmla="*/ 4688724 w 4698760"/>
              <a:gd name="connsiteY2" fmla="*/ 5096992 h 5096992"/>
              <a:gd name="connsiteX3" fmla="*/ 0 w 4698760"/>
              <a:gd name="connsiteY3" fmla="*/ 5094177 h 5096992"/>
              <a:gd name="connsiteX4" fmla="*/ 10633 w 4698760"/>
              <a:gd name="connsiteY4" fmla="*/ 0 h 5096992"/>
              <a:gd name="connsiteX0" fmla="*/ 10633 w 5558884"/>
              <a:gd name="connsiteY0" fmla="*/ 0 h 5096992"/>
              <a:gd name="connsiteX1" fmla="*/ 5558874 w 5558884"/>
              <a:gd name="connsiteY1" fmla="*/ 485033 h 5096992"/>
              <a:gd name="connsiteX2" fmla="*/ 4688724 w 5558884"/>
              <a:gd name="connsiteY2" fmla="*/ 5096992 h 5096992"/>
              <a:gd name="connsiteX3" fmla="*/ 0 w 5558884"/>
              <a:gd name="connsiteY3" fmla="*/ 5094177 h 5096992"/>
              <a:gd name="connsiteX4" fmla="*/ 10633 w 555888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0 h 5096992"/>
              <a:gd name="connsiteX1" fmla="*/ 5558874 w 5558874"/>
              <a:gd name="connsiteY1" fmla="*/ 485033 h 5096992"/>
              <a:gd name="connsiteX2" fmla="*/ 4688724 w 5558874"/>
              <a:gd name="connsiteY2" fmla="*/ 5096992 h 5096992"/>
              <a:gd name="connsiteX3" fmla="*/ 0 w 5558874"/>
              <a:gd name="connsiteY3" fmla="*/ 5094177 h 5096992"/>
              <a:gd name="connsiteX4" fmla="*/ 10633 w 5558874"/>
              <a:gd name="connsiteY4" fmla="*/ 0 h 5096992"/>
              <a:gd name="connsiteX0" fmla="*/ 10633 w 5558874"/>
              <a:gd name="connsiteY0" fmla="*/ 17316 h 5114308"/>
              <a:gd name="connsiteX1" fmla="*/ 3083059 w 5558874"/>
              <a:gd name="connsiteY1" fmla="*/ 29086 h 5114308"/>
              <a:gd name="connsiteX2" fmla="*/ 5558874 w 5558874"/>
              <a:gd name="connsiteY2" fmla="*/ 502349 h 5114308"/>
              <a:gd name="connsiteX3" fmla="*/ 4688724 w 5558874"/>
              <a:gd name="connsiteY3" fmla="*/ 5114308 h 5114308"/>
              <a:gd name="connsiteX4" fmla="*/ 0 w 5558874"/>
              <a:gd name="connsiteY4" fmla="*/ 5111493 h 5114308"/>
              <a:gd name="connsiteX5" fmla="*/ 10633 w 5558874"/>
              <a:gd name="connsiteY5" fmla="*/ 17316 h 5114308"/>
              <a:gd name="connsiteX0" fmla="*/ 498986 w 6047227"/>
              <a:gd name="connsiteY0" fmla="*/ 32848 h 5129840"/>
              <a:gd name="connsiteX1" fmla="*/ 3571412 w 6047227"/>
              <a:gd name="connsiteY1" fmla="*/ 44618 h 5129840"/>
              <a:gd name="connsiteX2" fmla="*/ 6047227 w 6047227"/>
              <a:gd name="connsiteY2" fmla="*/ 517881 h 5129840"/>
              <a:gd name="connsiteX3" fmla="*/ 5177077 w 6047227"/>
              <a:gd name="connsiteY3" fmla="*/ 5129840 h 5129840"/>
              <a:gd name="connsiteX4" fmla="*/ 488353 w 6047227"/>
              <a:gd name="connsiteY4" fmla="*/ 5127025 h 5129840"/>
              <a:gd name="connsiteX5" fmla="*/ 498986 w 6047227"/>
              <a:gd name="connsiteY5" fmla="*/ 32848 h 5129840"/>
              <a:gd name="connsiteX0" fmla="*/ 191520 w 5739761"/>
              <a:gd name="connsiteY0" fmla="*/ 394161 h 5491153"/>
              <a:gd name="connsiteX1" fmla="*/ 2739511 w 5739761"/>
              <a:gd name="connsiteY1" fmla="*/ 409292 h 5491153"/>
              <a:gd name="connsiteX2" fmla="*/ 5739761 w 5739761"/>
              <a:gd name="connsiteY2" fmla="*/ 879194 h 5491153"/>
              <a:gd name="connsiteX3" fmla="*/ 4869611 w 5739761"/>
              <a:gd name="connsiteY3" fmla="*/ 5491153 h 5491153"/>
              <a:gd name="connsiteX4" fmla="*/ 180887 w 5739761"/>
              <a:gd name="connsiteY4" fmla="*/ 5488338 h 5491153"/>
              <a:gd name="connsiteX5" fmla="*/ 191520 w 5739761"/>
              <a:gd name="connsiteY5" fmla="*/ 394161 h 5491153"/>
              <a:gd name="connsiteX0" fmla="*/ 232852 w 5781093"/>
              <a:gd name="connsiteY0" fmla="*/ 392975 h 5489967"/>
              <a:gd name="connsiteX1" fmla="*/ 3338896 w 5781093"/>
              <a:gd name="connsiteY1" fmla="*/ 411468 h 5489967"/>
              <a:gd name="connsiteX2" fmla="*/ 5781093 w 5781093"/>
              <a:gd name="connsiteY2" fmla="*/ 878008 h 5489967"/>
              <a:gd name="connsiteX3" fmla="*/ 4910943 w 5781093"/>
              <a:gd name="connsiteY3" fmla="*/ 5489967 h 5489967"/>
              <a:gd name="connsiteX4" fmla="*/ 222219 w 5781093"/>
              <a:gd name="connsiteY4" fmla="*/ 5487152 h 5489967"/>
              <a:gd name="connsiteX5" fmla="*/ 232852 w 5781093"/>
              <a:gd name="connsiteY5" fmla="*/ 392975 h 5489967"/>
              <a:gd name="connsiteX0" fmla="*/ 298385 w 5651643"/>
              <a:gd name="connsiteY0" fmla="*/ 397708 h 5477891"/>
              <a:gd name="connsiteX1" fmla="*/ 3209446 w 5651643"/>
              <a:gd name="connsiteY1" fmla="*/ 399392 h 5477891"/>
              <a:gd name="connsiteX2" fmla="*/ 5651643 w 5651643"/>
              <a:gd name="connsiteY2" fmla="*/ 865932 h 5477891"/>
              <a:gd name="connsiteX3" fmla="*/ 4781493 w 5651643"/>
              <a:gd name="connsiteY3" fmla="*/ 5477891 h 5477891"/>
              <a:gd name="connsiteX4" fmla="*/ 92769 w 5651643"/>
              <a:gd name="connsiteY4" fmla="*/ 5475076 h 5477891"/>
              <a:gd name="connsiteX5" fmla="*/ 298385 w 5651643"/>
              <a:gd name="connsiteY5" fmla="*/ 397708 h 5477891"/>
              <a:gd name="connsiteX0" fmla="*/ 274531 w 5688301"/>
              <a:gd name="connsiteY0" fmla="*/ 402551 h 5465925"/>
              <a:gd name="connsiteX1" fmla="*/ 3246104 w 5688301"/>
              <a:gd name="connsiteY1" fmla="*/ 387426 h 5465925"/>
              <a:gd name="connsiteX2" fmla="*/ 5688301 w 5688301"/>
              <a:gd name="connsiteY2" fmla="*/ 853966 h 5465925"/>
              <a:gd name="connsiteX3" fmla="*/ 4818151 w 5688301"/>
              <a:gd name="connsiteY3" fmla="*/ 5465925 h 5465925"/>
              <a:gd name="connsiteX4" fmla="*/ 129427 w 5688301"/>
              <a:gd name="connsiteY4" fmla="*/ 5463110 h 5465925"/>
              <a:gd name="connsiteX5" fmla="*/ 274531 w 5688301"/>
              <a:gd name="connsiteY5" fmla="*/ 402551 h 5465925"/>
              <a:gd name="connsiteX0" fmla="*/ 290437 w 5704207"/>
              <a:gd name="connsiteY0" fmla="*/ 52644 h 5116018"/>
              <a:gd name="connsiteX1" fmla="*/ 3262010 w 5704207"/>
              <a:gd name="connsiteY1" fmla="*/ 37519 h 5116018"/>
              <a:gd name="connsiteX2" fmla="*/ 5704207 w 5704207"/>
              <a:gd name="connsiteY2" fmla="*/ 504059 h 5116018"/>
              <a:gd name="connsiteX3" fmla="*/ 4834057 w 5704207"/>
              <a:gd name="connsiteY3" fmla="*/ 5116018 h 5116018"/>
              <a:gd name="connsiteX4" fmla="*/ 145333 w 5704207"/>
              <a:gd name="connsiteY4" fmla="*/ 5113203 h 5116018"/>
              <a:gd name="connsiteX5" fmla="*/ 290437 w 5704207"/>
              <a:gd name="connsiteY5" fmla="*/ 52644 h 5116018"/>
              <a:gd name="connsiteX0" fmla="*/ 251972 w 5790128"/>
              <a:gd name="connsiteY0" fmla="*/ 42148 h 5118969"/>
              <a:gd name="connsiteX1" fmla="*/ 3347931 w 5790128"/>
              <a:gd name="connsiteY1" fmla="*/ 40470 h 5118969"/>
              <a:gd name="connsiteX2" fmla="*/ 5790128 w 5790128"/>
              <a:gd name="connsiteY2" fmla="*/ 507010 h 5118969"/>
              <a:gd name="connsiteX3" fmla="*/ 4919978 w 5790128"/>
              <a:gd name="connsiteY3" fmla="*/ 5118969 h 5118969"/>
              <a:gd name="connsiteX4" fmla="*/ 231254 w 5790128"/>
              <a:gd name="connsiteY4" fmla="*/ 5116154 h 5118969"/>
              <a:gd name="connsiteX5" fmla="*/ 251972 w 5790128"/>
              <a:gd name="connsiteY5" fmla="*/ 42148 h 5118969"/>
              <a:gd name="connsiteX0" fmla="*/ 20718 w 5558874"/>
              <a:gd name="connsiteY0" fmla="*/ 155503 h 5232324"/>
              <a:gd name="connsiteX1" fmla="*/ 3116677 w 5558874"/>
              <a:gd name="connsiteY1" fmla="*/ 153825 h 5232324"/>
              <a:gd name="connsiteX2" fmla="*/ 5558874 w 5558874"/>
              <a:gd name="connsiteY2" fmla="*/ 620365 h 5232324"/>
              <a:gd name="connsiteX3" fmla="*/ 4688724 w 5558874"/>
              <a:gd name="connsiteY3" fmla="*/ 5232324 h 5232324"/>
              <a:gd name="connsiteX4" fmla="*/ 0 w 5558874"/>
              <a:gd name="connsiteY4" fmla="*/ 5229509 h 5232324"/>
              <a:gd name="connsiteX5" fmla="*/ 20718 w 5558874"/>
              <a:gd name="connsiteY5" fmla="*/ 155503 h 5232324"/>
              <a:gd name="connsiteX0" fmla="*/ 20718 w 5558874"/>
              <a:gd name="connsiteY0" fmla="*/ 40807 h 5117628"/>
              <a:gd name="connsiteX1" fmla="*/ 3116677 w 5558874"/>
              <a:gd name="connsiteY1" fmla="*/ 39129 h 5117628"/>
              <a:gd name="connsiteX2" fmla="*/ 5558874 w 5558874"/>
              <a:gd name="connsiteY2" fmla="*/ 505669 h 5117628"/>
              <a:gd name="connsiteX3" fmla="*/ 4688724 w 5558874"/>
              <a:gd name="connsiteY3" fmla="*/ 5117628 h 5117628"/>
              <a:gd name="connsiteX4" fmla="*/ 0 w 5558874"/>
              <a:gd name="connsiteY4" fmla="*/ 5114813 h 5117628"/>
              <a:gd name="connsiteX5" fmla="*/ 20718 w 5558874"/>
              <a:gd name="connsiteY5" fmla="*/ 40807 h 5117628"/>
              <a:gd name="connsiteX0" fmla="*/ 20718 w 5558874"/>
              <a:gd name="connsiteY0" fmla="*/ 1791 h 5078612"/>
              <a:gd name="connsiteX1" fmla="*/ 3116677 w 5558874"/>
              <a:gd name="connsiteY1" fmla="*/ 113 h 5078612"/>
              <a:gd name="connsiteX2" fmla="*/ 5558874 w 5558874"/>
              <a:gd name="connsiteY2" fmla="*/ 466653 h 5078612"/>
              <a:gd name="connsiteX3" fmla="*/ 4688724 w 5558874"/>
              <a:gd name="connsiteY3" fmla="*/ 5078612 h 5078612"/>
              <a:gd name="connsiteX4" fmla="*/ 0 w 5558874"/>
              <a:gd name="connsiteY4" fmla="*/ 5075797 h 5078612"/>
              <a:gd name="connsiteX5" fmla="*/ 20718 w 5558874"/>
              <a:gd name="connsiteY5" fmla="*/ 1791 h 5078612"/>
              <a:gd name="connsiteX0" fmla="*/ 547 w 5538703"/>
              <a:gd name="connsiteY0" fmla="*/ 1791 h 5078612"/>
              <a:gd name="connsiteX1" fmla="*/ 3096506 w 5538703"/>
              <a:gd name="connsiteY1" fmla="*/ 113 h 5078612"/>
              <a:gd name="connsiteX2" fmla="*/ 5538703 w 5538703"/>
              <a:gd name="connsiteY2" fmla="*/ 466653 h 5078612"/>
              <a:gd name="connsiteX3" fmla="*/ 4668553 w 5538703"/>
              <a:gd name="connsiteY3" fmla="*/ 5078612 h 5078612"/>
              <a:gd name="connsiteX4" fmla="*/ 0 w 5538703"/>
              <a:gd name="connsiteY4" fmla="*/ 5075797 h 5078612"/>
              <a:gd name="connsiteX5" fmla="*/ 547 w 5538703"/>
              <a:gd name="connsiteY5" fmla="*/ 1791 h 5078612"/>
              <a:gd name="connsiteX0" fmla="*/ 547 w 5538703"/>
              <a:gd name="connsiteY0" fmla="*/ 5710 h 5082531"/>
              <a:gd name="connsiteX1" fmla="*/ 3096506 w 5538703"/>
              <a:gd name="connsiteY1" fmla="*/ 4032 h 5082531"/>
              <a:gd name="connsiteX2" fmla="*/ 5538703 w 5538703"/>
              <a:gd name="connsiteY2" fmla="*/ 470572 h 5082531"/>
              <a:gd name="connsiteX3" fmla="*/ 4668553 w 5538703"/>
              <a:gd name="connsiteY3" fmla="*/ 5082531 h 5082531"/>
              <a:gd name="connsiteX4" fmla="*/ 0 w 5538703"/>
              <a:gd name="connsiteY4" fmla="*/ 5079716 h 5082531"/>
              <a:gd name="connsiteX5" fmla="*/ 547 w 5538703"/>
              <a:gd name="connsiteY5" fmla="*/ 5710 h 5082531"/>
              <a:gd name="connsiteX0" fmla="*/ 547 w 5538703"/>
              <a:gd name="connsiteY0" fmla="*/ 1678 h 5078499"/>
              <a:gd name="connsiteX1" fmla="*/ 3096506 w 5538703"/>
              <a:gd name="connsiteY1" fmla="*/ 0 h 5078499"/>
              <a:gd name="connsiteX2" fmla="*/ 5538703 w 5538703"/>
              <a:gd name="connsiteY2" fmla="*/ 466540 h 5078499"/>
              <a:gd name="connsiteX3" fmla="*/ 4668553 w 5538703"/>
              <a:gd name="connsiteY3" fmla="*/ 5078499 h 5078499"/>
              <a:gd name="connsiteX4" fmla="*/ 0 w 5538703"/>
              <a:gd name="connsiteY4" fmla="*/ 5075684 h 5078499"/>
              <a:gd name="connsiteX5" fmla="*/ 547 w 5538703"/>
              <a:gd name="connsiteY5" fmla="*/ 1678 h 5078499"/>
              <a:gd name="connsiteX0" fmla="*/ 1926 w 5540082"/>
              <a:gd name="connsiteY0" fmla="*/ 1678 h 5078499"/>
              <a:gd name="connsiteX1" fmla="*/ 3097885 w 5540082"/>
              <a:gd name="connsiteY1" fmla="*/ 0 h 5078499"/>
              <a:gd name="connsiteX2" fmla="*/ 5540082 w 5540082"/>
              <a:gd name="connsiteY2" fmla="*/ 466540 h 5078499"/>
              <a:gd name="connsiteX3" fmla="*/ 4669932 w 5540082"/>
              <a:gd name="connsiteY3" fmla="*/ 5078499 h 5078499"/>
              <a:gd name="connsiteX4" fmla="*/ 1379 w 5540082"/>
              <a:gd name="connsiteY4" fmla="*/ 5075684 h 5078499"/>
              <a:gd name="connsiteX5" fmla="*/ 1926 w 5540082"/>
              <a:gd name="connsiteY5" fmla="*/ 1678 h 5078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0082" h="5078499">
                <a:moveTo>
                  <a:pt x="1926" y="1678"/>
                </a:moveTo>
                <a:lnTo>
                  <a:pt x="3097885" y="0"/>
                </a:lnTo>
                <a:lnTo>
                  <a:pt x="5540082" y="466540"/>
                </a:lnTo>
                <a:cubicBezTo>
                  <a:pt x="5315026" y="1657597"/>
                  <a:pt x="4864732" y="3917697"/>
                  <a:pt x="4669932" y="5078499"/>
                </a:cubicBezTo>
                <a:lnTo>
                  <a:pt x="1379" y="5075684"/>
                </a:lnTo>
                <a:cubicBezTo>
                  <a:pt x="4923" y="3377625"/>
                  <a:pt x="-3615" y="304922"/>
                  <a:pt x="1926" y="1678"/>
                </a:cubicBezTo>
                <a:close/>
              </a:path>
            </a:pathLst>
          </a:cu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ECF9F8-4760-6844-8981-2756BA60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317" y="1254230"/>
            <a:ext cx="5393634" cy="274320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A36A9FA-9842-3841-8CDD-CC16FB245F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2317" y="5603769"/>
            <a:ext cx="5384800" cy="831932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5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1pPr>
            <a:lvl2pPr marL="457200" indent="0">
              <a:buNone/>
              <a:defRPr sz="2500"/>
            </a:lvl2pPr>
            <a:lvl3pPr marL="914400" indent="0">
              <a:buNone/>
              <a:defRPr sz="2500"/>
            </a:lvl3pPr>
            <a:lvl4pPr marL="1371600" indent="0">
              <a:buNone/>
              <a:defRPr sz="2500"/>
            </a:lvl4pPr>
            <a:lvl5pPr marL="1828800" indent="0">
              <a:buNone/>
              <a:defRPr sz="25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27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67A5-8335-DF43-9B95-B3F36F841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9478B-D901-C34E-B4BD-B21DC0001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  <a:lvl2pPr marL="457200" indent="0">
              <a:lnSpc>
                <a:spcPct val="120000"/>
              </a:lnSpc>
              <a:buNone/>
              <a:defRPr/>
            </a:lvl2pPr>
            <a:lvl3pPr marL="914400" indent="0">
              <a:lnSpc>
                <a:spcPct val="120000"/>
              </a:lnSpc>
              <a:buNone/>
              <a:defRPr/>
            </a:lvl3pPr>
            <a:lvl4pPr marL="1371600" indent="0">
              <a:lnSpc>
                <a:spcPct val="120000"/>
              </a:lnSpc>
              <a:buNone/>
              <a:defRPr/>
            </a:lvl4pPr>
            <a:lvl5pPr marL="1828800" indent="0">
              <a:lnSpc>
                <a:spcPct val="120000"/>
              </a:lnSpc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D83BA-2263-5A49-956A-D7C58334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RMHC International Conference 2024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F883D-8B44-AB48-91C7-637BDAC4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3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FCDA4-B536-8D46-AE71-1F38BCF9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4" y="523081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8EA07-9823-1F44-B7BD-426C4A723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834" y="16336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A5303-A129-8243-B173-5E3B71038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466" y="6307483"/>
            <a:ext cx="4242816" cy="146304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200" b="1" i="0">
                <a:solidFill>
                  <a:schemeClr val="tx1"/>
                </a:solidFill>
                <a:latin typeface="Raleway SemiBold" panose="020B0503030101060003" pitchFamily="34" charset="77"/>
              </a:defRPr>
            </a:lvl1pPr>
          </a:lstStyle>
          <a:p>
            <a:r>
              <a:rPr lang="en-US" dirty="0"/>
              <a:t>RMHC International Conference 2024</a:t>
            </a:r>
          </a:p>
          <a:p>
            <a:r>
              <a:rPr lang="en-US" dirty="0"/>
              <a:t>
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E81E7-6D14-4D49-B139-CDC4DB2CF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0416" y="6292020"/>
            <a:ext cx="601870" cy="18801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tx1"/>
                </a:solidFill>
                <a:latin typeface="Raleway SemiBold" panose="020B0503030101060003" pitchFamily="34" charset="77"/>
              </a:defRPr>
            </a:lvl1pPr>
          </a:lstStyle>
          <a:p>
            <a:fld id="{86AA45C3-1AAC-324E-AD98-E9AE854179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8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22" r:id="rId2"/>
    <p:sldLayoutId id="2147483667" r:id="rId3"/>
    <p:sldLayoutId id="2147483723" r:id="rId4"/>
    <p:sldLayoutId id="2147483662" r:id="rId5"/>
    <p:sldLayoutId id="2147483724" r:id="rId6"/>
    <p:sldLayoutId id="2147483663" r:id="rId7"/>
    <p:sldLayoutId id="2147483725" r:id="rId8"/>
    <p:sldLayoutId id="2147483650" r:id="rId9"/>
    <p:sldLayoutId id="2147483668" r:id="rId10"/>
    <p:sldLayoutId id="2147483669" r:id="rId11"/>
    <p:sldLayoutId id="2147483664" r:id="rId12"/>
    <p:sldLayoutId id="2147483719" r:id="rId13"/>
    <p:sldLayoutId id="2147483671" r:id="rId14"/>
    <p:sldLayoutId id="2147483670" r:id="rId15"/>
    <p:sldLayoutId id="2147483665" r:id="rId16"/>
    <p:sldLayoutId id="2147483718" r:id="rId17"/>
    <p:sldLayoutId id="2147483739" r:id="rId18"/>
    <p:sldLayoutId id="2147483649" r:id="rId19"/>
    <p:sldLayoutId id="2147483726" r:id="rId20"/>
    <p:sldLayoutId id="2147483658" r:id="rId21"/>
    <p:sldLayoutId id="2147483727" r:id="rId22"/>
    <p:sldLayoutId id="2147483721" r:id="rId23"/>
    <p:sldLayoutId id="2147483654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696" r:id="rId30"/>
    <p:sldLayoutId id="2147483673" r:id="rId31"/>
    <p:sldLayoutId id="2147483674" r:id="rId32"/>
    <p:sldLayoutId id="2147483711" r:id="rId33"/>
    <p:sldLayoutId id="2147483688" r:id="rId34"/>
    <p:sldLayoutId id="2147483717" r:id="rId35"/>
    <p:sldLayoutId id="2147483686" r:id="rId36"/>
    <p:sldLayoutId id="2147483687" r:id="rId37"/>
    <p:sldLayoutId id="2147483655" r:id="rId38"/>
    <p:sldLayoutId id="2147483675" r:id="rId39"/>
    <p:sldLayoutId id="2147483680" r:id="rId40"/>
    <p:sldLayoutId id="2147483733" r:id="rId41"/>
    <p:sldLayoutId id="2147483732" r:id="rId42"/>
    <p:sldLayoutId id="2147483681" r:id="rId43"/>
    <p:sldLayoutId id="2147483683" r:id="rId44"/>
    <p:sldLayoutId id="2147483678" r:id="rId45"/>
    <p:sldLayoutId id="2147483679" r:id="rId46"/>
    <p:sldLayoutId id="2147483677" r:id="rId47"/>
    <p:sldLayoutId id="2147483682" r:id="rId48"/>
    <p:sldLayoutId id="2147483684" r:id="rId49"/>
    <p:sldLayoutId id="2147483728" r:id="rId50"/>
    <p:sldLayoutId id="2147483685" r:id="rId51"/>
    <p:sldLayoutId id="2147483729" r:id="rId52"/>
    <p:sldLayoutId id="2147483660" r:id="rId53"/>
    <p:sldLayoutId id="2147483730" r:id="rId54"/>
    <p:sldLayoutId id="2147483661" r:id="rId55"/>
    <p:sldLayoutId id="2147483731" r:id="rId56"/>
    <p:sldLayoutId id="2147483740" r:id="rId57"/>
    <p:sldLayoutId id="2147483741" r:id="rId5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Raleway ExtraBold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370" userDrawn="1">
          <p15:clr>
            <a:srgbClr val="F26B43"/>
          </p15:clr>
        </p15:guide>
        <p15:guide id="3" pos="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8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1F8246-9849-0163-90A0-263CF1032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people sitting on the grass&#10;&#10;Description automatically generated">
            <a:extLst>
              <a:ext uri="{FF2B5EF4-FFF2-40B4-BE49-F238E27FC236}">
                <a16:creationId xmlns:a16="http://schemas.microsoft.com/office/drawing/2014/main" id="{3522A4AD-B46E-2349-5BC0-D13E2D7B7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255" y="-1795146"/>
            <a:ext cx="13036731" cy="8653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CFB87-2647-8157-D581-18E9D7F6D328}"/>
              </a:ext>
            </a:extLst>
          </p:cNvPr>
          <p:cNvSpPr txBox="1"/>
          <p:nvPr/>
        </p:nvSpPr>
        <p:spPr>
          <a:xfrm>
            <a:off x="0" y="4862084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Raleway" pitchFamily="2" charset="77"/>
              </a:rPr>
              <a:t>creating kind communities</a:t>
            </a:r>
          </a:p>
        </p:txBody>
      </p:sp>
    </p:spTree>
    <p:extLst>
      <p:ext uri="{BB962C8B-B14F-4D97-AF65-F5344CB8AC3E}">
        <p14:creationId xmlns:p14="http://schemas.microsoft.com/office/powerpoint/2010/main" val="2955674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F0EF6-B626-5F02-DFBA-0B08F8C45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507C53-8DBB-34EF-32E6-7471846CFF4B}"/>
              </a:ext>
            </a:extLst>
          </p:cNvPr>
          <p:cNvSpPr txBox="1"/>
          <p:nvPr/>
        </p:nvSpPr>
        <p:spPr>
          <a:xfrm>
            <a:off x="616158" y="612844"/>
            <a:ext cx="109596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When you leave here today, you will be able to…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Explain the difference between “nice” and “kind”.</a:t>
            </a:r>
          </a:p>
        </p:txBody>
      </p:sp>
    </p:spTree>
    <p:extLst>
      <p:ext uri="{BB962C8B-B14F-4D97-AF65-F5344CB8AC3E}">
        <p14:creationId xmlns:p14="http://schemas.microsoft.com/office/powerpoint/2010/main" val="281027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5861D-3565-34DE-CB76-F2AFDD92D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041CCC-C7DA-501C-7598-0815B224137F}"/>
              </a:ext>
            </a:extLst>
          </p:cNvPr>
          <p:cNvSpPr txBox="1"/>
          <p:nvPr/>
        </p:nvSpPr>
        <p:spPr>
          <a:xfrm>
            <a:off x="616158" y="612844"/>
            <a:ext cx="109596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When you leave here today, you will be able to…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Explain the difference between “nice” and “kind”.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Explain why kindness is a health behavior.</a:t>
            </a: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5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E9433-2678-6162-B4C2-AFF4EFFD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B7FAA4-5092-3F4C-FCCD-3DA6865D3F15}"/>
              </a:ext>
            </a:extLst>
          </p:cNvPr>
          <p:cNvSpPr txBox="1"/>
          <p:nvPr/>
        </p:nvSpPr>
        <p:spPr>
          <a:xfrm>
            <a:off x="616158" y="612844"/>
            <a:ext cx="109596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When you leave here today, you will be able to…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Explain the difference between “nice” and “kind”.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Explain why kindness is a health behavior.</a:t>
            </a: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Identify four key determinants (predictors) of kind behavior.</a:t>
            </a:r>
          </a:p>
        </p:txBody>
      </p:sp>
    </p:spTree>
    <p:extLst>
      <p:ext uri="{BB962C8B-B14F-4D97-AF65-F5344CB8AC3E}">
        <p14:creationId xmlns:p14="http://schemas.microsoft.com/office/powerpoint/2010/main" val="3278861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1749B-D7BB-8093-F3D5-56F44C033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EC4AB8-101F-C614-4F0B-20ECE4A0B0E8}"/>
              </a:ext>
            </a:extLst>
          </p:cNvPr>
          <p:cNvSpPr txBox="1"/>
          <p:nvPr/>
        </p:nvSpPr>
        <p:spPr>
          <a:xfrm>
            <a:off x="616158" y="612844"/>
            <a:ext cx="109596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When you leave here today, you will be able to…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Explain the difference between “nice” and “kind”.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Explain why kindness is a health behavior.</a:t>
            </a: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Identify four key determinants (predictors) of kind behavior.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Describe individual and community barriers to enacting kind behaviors.</a:t>
            </a:r>
          </a:p>
        </p:txBody>
      </p:sp>
    </p:spTree>
    <p:extLst>
      <p:ext uri="{BB962C8B-B14F-4D97-AF65-F5344CB8AC3E}">
        <p14:creationId xmlns:p14="http://schemas.microsoft.com/office/powerpoint/2010/main" val="3785569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8FA87-CD35-C75E-FED6-ECD94EB56D61}"/>
              </a:ext>
            </a:extLst>
          </p:cNvPr>
          <p:cNvSpPr txBox="1"/>
          <p:nvPr/>
        </p:nvSpPr>
        <p:spPr>
          <a:xfrm>
            <a:off x="616158" y="612844"/>
            <a:ext cx="109596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When you leave here today, you will be able to…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Explain the difference between “nice” and “kind”.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Explain why kindness is a health behavior.</a:t>
            </a: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Identify four key determinants (predictors) of kind behavior.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Describe individual and community barriers to enacting kind behaviors.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Lead a conversation with your colleagues about increasing kind behavior at work. </a:t>
            </a:r>
          </a:p>
        </p:txBody>
      </p:sp>
    </p:spTree>
    <p:extLst>
      <p:ext uri="{BB962C8B-B14F-4D97-AF65-F5344CB8AC3E}">
        <p14:creationId xmlns:p14="http://schemas.microsoft.com/office/powerpoint/2010/main" val="3625698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5AC34-D6B9-B106-613C-DAF509588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8A028D4-1FC1-A5ED-68E2-A47C42353805}"/>
              </a:ext>
            </a:extLst>
          </p:cNvPr>
          <p:cNvSpPr txBox="1"/>
          <p:nvPr/>
        </p:nvSpPr>
        <p:spPr>
          <a:xfrm>
            <a:off x="643054" y="982176"/>
            <a:ext cx="1090589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0" i="1" dirty="0">
                <a:solidFill>
                  <a:schemeClr val="bg1"/>
                </a:solidFill>
                <a:effectLst/>
                <a:latin typeface="Raleway" pitchFamily="2" charset="77"/>
              </a:rPr>
              <a:t>Belongingness entails an unwavering commitment to not simply tolerating and respecting difference, but to ensuring that all people are welcome and feel that they belong.</a:t>
            </a:r>
            <a:endParaRPr lang="en-US" sz="4800" b="0" i="0" dirty="0">
              <a:solidFill>
                <a:schemeClr val="bg1"/>
              </a:solidFill>
              <a:effectLst/>
              <a:latin typeface="Raleway" pitchFamily="2" charset="77"/>
            </a:endParaRPr>
          </a:p>
          <a:p>
            <a:pPr lvl="4"/>
            <a:r>
              <a:rPr lang="en-US" sz="3600" b="0" i="0" dirty="0">
                <a:solidFill>
                  <a:schemeClr val="bg1"/>
                </a:solidFill>
                <a:effectLst/>
                <a:latin typeface="Raleway" pitchFamily="2" charset="77"/>
              </a:rPr>
              <a:t>–John A. Powell, Director of the Othering &amp; Belonging Institute, UC Berkeley</a:t>
            </a:r>
            <a:endParaRPr lang="en-US" sz="4800" dirty="0">
              <a:solidFill>
                <a:schemeClr val="bg1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6206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" y="2732513"/>
            <a:ext cx="10424160" cy="1392974"/>
          </a:xfrm>
        </p:spPr>
        <p:txBody>
          <a:bodyPr vert="horz" lIns="121920" tIns="60960" rIns="121920" bIns="60960" rtlCol="0" anchor="b">
            <a:noAutofit/>
          </a:bodyPr>
          <a:lstStyle/>
          <a:p>
            <a:pPr algn="ctr" defTabSz="1219170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77"/>
                <a:sym typeface="Wingdings" pitchFamily="2" charset="2"/>
              </a:rPr>
              <a:t>why kindness?</a:t>
            </a:r>
            <a:endParaRPr lang="en-US" sz="8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3857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nds holding each other's wrists and interlinked to form a circle">
            <a:extLst>
              <a:ext uri="{FF2B5EF4-FFF2-40B4-BE49-F238E27FC236}">
                <a16:creationId xmlns:a16="http://schemas.microsoft.com/office/drawing/2014/main" id="{0C445523-B017-6CAE-2475-46D511BCD1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0" y="-1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737" y="2833905"/>
            <a:ext cx="10990427" cy="11901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Raleway" pitchFamily="2" charset="77"/>
              </a:rPr>
              <a:t>kindness </a:t>
            </a:r>
            <a:r>
              <a:rPr lang="en-US" sz="5400" dirty="0">
                <a:solidFill>
                  <a:schemeClr val="bg1"/>
                </a:solidFill>
                <a:latin typeface="Raleway" pitchFamily="2" charset="77"/>
                <a:sym typeface="Wingdings" pitchFamily="2" charset="2"/>
              </a:rPr>
              <a:t> health &amp; well-being</a:t>
            </a:r>
            <a:endParaRPr lang="en-US" sz="5400" dirty="0">
              <a:solidFill>
                <a:schemeClr val="bg1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4647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65982"/>
            <a:ext cx="12192000" cy="1536192"/>
          </a:xfrm>
        </p:spPr>
        <p:txBody>
          <a:bodyPr vert="horz" lIns="121920" tIns="60960" rIns="121920" bIns="60960" rtlCol="0" anchor="b">
            <a:normAutofit fontScale="90000"/>
          </a:bodyPr>
          <a:lstStyle/>
          <a:p>
            <a:pPr algn="ctr" defTabSz="1219170"/>
            <a:br>
              <a:rPr lang="en-US" sz="5867" i="1" dirty="0">
                <a:latin typeface="+mn-lt"/>
              </a:rPr>
            </a:br>
            <a:br>
              <a:rPr lang="en-US" sz="5867" i="1" dirty="0">
                <a:latin typeface="+mn-lt"/>
              </a:rPr>
            </a:br>
            <a:br>
              <a:rPr lang="en-US" sz="5867" i="1" dirty="0">
                <a:latin typeface="+mn-lt"/>
              </a:rPr>
            </a:br>
            <a:r>
              <a:rPr lang="en-US" sz="5867" b="0" dirty="0">
                <a:latin typeface="Raleway" pitchFamily="2" charset="77"/>
              </a:rPr>
              <a:t>How did (does) our species survive?</a:t>
            </a:r>
            <a:br>
              <a:rPr lang="en-US" sz="4133" i="1" dirty="0">
                <a:latin typeface="+mn-lt"/>
              </a:rPr>
            </a:br>
            <a:br>
              <a:rPr lang="en-US" sz="4133" i="1" dirty="0">
                <a:latin typeface="+mn-lt"/>
              </a:rPr>
            </a:br>
            <a:br>
              <a:rPr lang="en-US" sz="1333" dirty="0"/>
            </a:br>
            <a:br>
              <a:rPr lang="en-US" sz="1333" b="1" dirty="0"/>
            </a:br>
            <a:br>
              <a:rPr lang="en-US" sz="1333" b="1" dirty="0"/>
            </a:br>
            <a:br>
              <a:rPr lang="en-US" sz="1333" b="1" dirty="0"/>
            </a:br>
            <a:endParaRPr lang="en-US" sz="1333" b="1" dirty="0"/>
          </a:p>
        </p:txBody>
      </p:sp>
    </p:spTree>
    <p:extLst>
      <p:ext uri="{BB962C8B-B14F-4D97-AF65-F5344CB8AC3E}">
        <p14:creationId xmlns:p14="http://schemas.microsoft.com/office/powerpoint/2010/main" val="2838755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FCAF2-EDC9-7049-B092-56EF4DB8E4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5680" y="19385"/>
            <a:ext cx="14216751" cy="7108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D9DB87-2159-EB4E-AA29-F08B220AE944}"/>
              </a:ext>
            </a:extLst>
          </p:cNvPr>
          <p:cNvSpPr/>
          <p:nvPr/>
        </p:nvSpPr>
        <p:spPr>
          <a:xfrm>
            <a:off x="3132049" y="2060789"/>
            <a:ext cx="5927902" cy="2736421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Raleway" pitchFamily="2" charset="77"/>
              </a:rPr>
              <a:t>we need </a:t>
            </a:r>
          </a:p>
          <a:p>
            <a:pPr algn="ctr"/>
            <a:r>
              <a:rPr lang="en-US" sz="8000" dirty="0">
                <a:latin typeface="Raleway" pitchFamily="2" charset="77"/>
              </a:rPr>
              <a:t>each other!</a:t>
            </a:r>
          </a:p>
        </p:txBody>
      </p:sp>
    </p:spTree>
    <p:extLst>
      <p:ext uri="{BB962C8B-B14F-4D97-AF65-F5344CB8AC3E}">
        <p14:creationId xmlns:p14="http://schemas.microsoft.com/office/powerpoint/2010/main" val="901349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bellsbellsbellsnew.jpg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9720" y="4092"/>
            <a:ext cx="16709983" cy="6864793"/>
          </a:xfrm>
          <a:prstGeom prst="rect">
            <a:avLst/>
          </a:prstGeom>
        </p:spPr>
      </p:pic>
      <p:pic>
        <p:nvPicPr>
          <p:cNvPr id="2" name="Content Placeholder 5" descr="be kind flower with BB project.pdf">
            <a:extLst>
              <a:ext uri="{FF2B5EF4-FFF2-40B4-BE49-F238E27FC236}">
                <a16:creationId xmlns:a16="http://schemas.microsoft.com/office/drawing/2014/main" id="{751F0DA1-E255-3F6D-12F3-EA313BFD92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-40915"/>
          <a:stretch>
            <a:fillRect/>
          </a:stretch>
        </p:blipFill>
        <p:spPr>
          <a:xfrm>
            <a:off x="9183376" y="4622335"/>
            <a:ext cx="3008624" cy="16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73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27C96-9199-F145-8014-404B14708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4047"/>
            <a:ext cx="12192000" cy="755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25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4037BA-D785-B87D-AEEA-D4700FE284B2}"/>
              </a:ext>
            </a:extLst>
          </p:cNvPr>
          <p:cNvSpPr txBox="1"/>
          <p:nvPr/>
        </p:nvSpPr>
        <p:spPr>
          <a:xfrm>
            <a:off x="901908" y="1351508"/>
            <a:ext cx="1038818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Raleway" pitchFamily="2" charset="77"/>
              </a:rPr>
              <a:t>k</a:t>
            </a:r>
            <a:r>
              <a:rPr lang="en-US" sz="8800" b="0" dirty="0">
                <a:solidFill>
                  <a:schemeClr val="bg1"/>
                </a:solidFill>
                <a:latin typeface="Raleway" pitchFamily="2" charset="77"/>
              </a:rPr>
              <a:t>indness</a:t>
            </a:r>
          </a:p>
          <a:p>
            <a:pPr algn="ctr"/>
            <a:r>
              <a:rPr lang="en-US" sz="8800" dirty="0">
                <a:solidFill>
                  <a:schemeClr val="bg1"/>
                </a:solidFill>
                <a:latin typeface="Raleway" pitchFamily="2" charset="77"/>
              </a:rPr>
              <a:t>communicates</a:t>
            </a:r>
          </a:p>
          <a:p>
            <a:pPr algn="ctr"/>
            <a:r>
              <a:rPr lang="en-US" sz="8800" i="1" dirty="0">
                <a:solidFill>
                  <a:schemeClr val="bg1"/>
                </a:solidFill>
                <a:latin typeface="Raleway" pitchFamily="2" charset="77"/>
              </a:rPr>
              <a:t>safety</a:t>
            </a:r>
            <a:endParaRPr lang="en-US" sz="8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1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cover with zebras&#10;&#10;Description automatically generated">
            <a:extLst>
              <a:ext uri="{FF2B5EF4-FFF2-40B4-BE49-F238E27FC236}">
                <a16:creationId xmlns:a16="http://schemas.microsoft.com/office/drawing/2014/main" id="{20BE0FA9-6EA0-50D6-65E7-100330C23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943" y="187380"/>
            <a:ext cx="4232114" cy="648323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DAFBF8-1ACE-35E5-AC79-CD633C7CD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23F541-A37B-4174-8BAB-963A68C477A9}"/>
              </a:ext>
            </a:extLst>
          </p:cNvPr>
          <p:cNvSpPr txBox="1"/>
          <p:nvPr/>
        </p:nvSpPr>
        <p:spPr>
          <a:xfrm>
            <a:off x="833177" y="453477"/>
            <a:ext cx="1052563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dirty="0">
                <a:solidFill>
                  <a:srgbClr val="0070C0"/>
                </a:solidFill>
                <a:latin typeface="Raleway" pitchFamily="2" charset="77"/>
              </a:rPr>
              <a:t>GUTS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868D0-8A88-8EA4-48F5-46AA1807DD82}"/>
              </a:ext>
            </a:extLst>
          </p:cNvPr>
          <p:cNvSpPr txBox="1"/>
          <p:nvPr/>
        </p:nvSpPr>
        <p:spPr>
          <a:xfrm>
            <a:off x="736997" y="5152979"/>
            <a:ext cx="10717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Raleway" pitchFamily="2" charset="77"/>
              </a:rPr>
              <a:t>generalized unsafety theory of stress</a:t>
            </a:r>
          </a:p>
        </p:txBody>
      </p:sp>
    </p:spTree>
    <p:extLst>
      <p:ext uri="{BB962C8B-B14F-4D97-AF65-F5344CB8AC3E}">
        <p14:creationId xmlns:p14="http://schemas.microsoft.com/office/powerpoint/2010/main" val="701952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D8D6F-27A6-B39E-954B-0FFA62551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F8A8D6-2C65-FD3C-F511-E893FCA45E3A}"/>
              </a:ext>
            </a:extLst>
          </p:cNvPr>
          <p:cNvSpPr/>
          <p:nvPr/>
        </p:nvSpPr>
        <p:spPr>
          <a:xfrm>
            <a:off x="1600499" y="2644170"/>
            <a:ext cx="89910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>
                <a:solidFill>
                  <a:srgbClr val="0070C0"/>
                </a:solidFill>
                <a:latin typeface="Raleway" pitchFamily="2" charset="77"/>
                <a:sym typeface="Candara"/>
              </a:rPr>
              <a:t>social vigilance</a:t>
            </a:r>
          </a:p>
        </p:txBody>
      </p:sp>
    </p:spTree>
    <p:extLst>
      <p:ext uri="{BB962C8B-B14F-4D97-AF65-F5344CB8AC3E}">
        <p14:creationId xmlns:p14="http://schemas.microsoft.com/office/powerpoint/2010/main" val="3204144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diagram of different types of relationships&#10;&#10;Description automatically generated with medium confidence">
            <a:extLst>
              <a:ext uri="{FF2B5EF4-FFF2-40B4-BE49-F238E27FC236}">
                <a16:creationId xmlns:a16="http://schemas.microsoft.com/office/drawing/2014/main" id="{27EC837B-BCE4-390E-50F9-8A7FACBC0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954" y="643466"/>
            <a:ext cx="742809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15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5F7D5-AB8B-B547-BF78-B21CCFFA1701}"/>
              </a:ext>
            </a:extLst>
          </p:cNvPr>
          <p:cNvSpPr/>
          <p:nvPr/>
        </p:nvSpPr>
        <p:spPr>
          <a:xfrm>
            <a:off x="1089443" y="2192732"/>
            <a:ext cx="10013113" cy="2595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  <a:sym typeface="Candara"/>
              </a:rPr>
              <a:t>kindness as a </a:t>
            </a:r>
          </a:p>
          <a:p>
            <a:pPr algn="ctr"/>
            <a:r>
              <a:rPr lang="en-US" sz="8000" i="1" dirty="0">
                <a:solidFill>
                  <a:srgbClr val="0070C0"/>
                </a:solidFill>
                <a:latin typeface="Raleway" pitchFamily="2" charset="77"/>
                <a:sym typeface="Candara"/>
              </a:rPr>
              <a:t>health behavior</a:t>
            </a:r>
          </a:p>
          <a:p>
            <a:pPr algn="ctr"/>
            <a:endParaRPr lang="en-US" sz="1067" dirty="0"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621000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diagram of different types of relationships&#10;&#10;Description automatically generated with medium confidence">
            <a:extLst>
              <a:ext uri="{FF2B5EF4-FFF2-40B4-BE49-F238E27FC236}">
                <a16:creationId xmlns:a16="http://schemas.microsoft.com/office/drawing/2014/main" id="{27EC837B-BCE4-390E-50F9-8A7FACBC0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954" y="643466"/>
            <a:ext cx="7428092" cy="5571067"/>
          </a:xfrm>
          <a:prstGeom prst="rect">
            <a:avLst/>
          </a:prstGeom>
        </p:spPr>
      </p:pic>
      <p:sp>
        <p:nvSpPr>
          <p:cNvPr id="3" name="Donut 2">
            <a:extLst>
              <a:ext uri="{FF2B5EF4-FFF2-40B4-BE49-F238E27FC236}">
                <a16:creationId xmlns:a16="http://schemas.microsoft.com/office/drawing/2014/main" id="{FD3E5E0E-372B-1A04-B491-EAF81010CCCA}"/>
              </a:ext>
            </a:extLst>
          </p:cNvPr>
          <p:cNvSpPr/>
          <p:nvPr/>
        </p:nvSpPr>
        <p:spPr>
          <a:xfrm rot="19264492">
            <a:off x="3540086" y="2732182"/>
            <a:ext cx="2555914" cy="3194893"/>
          </a:xfrm>
          <a:prstGeom prst="donut">
            <a:avLst>
              <a:gd name="adj" fmla="val 4482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21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ACD9A438-058D-1DEB-6AB4-7E68D231F8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819133"/>
            <a:ext cx="12702744" cy="1905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6D30B3-524C-BAF6-A062-CCB4B9DA7507}"/>
              </a:ext>
            </a:extLst>
          </p:cNvPr>
          <p:cNvSpPr txBox="1"/>
          <p:nvPr/>
        </p:nvSpPr>
        <p:spPr>
          <a:xfrm>
            <a:off x="0" y="5128059"/>
            <a:ext cx="1270274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Raleway" pitchFamily="2" charset="77"/>
              </a:rPr>
              <a:t>yaaaaaay</a:t>
            </a:r>
            <a:r>
              <a:rPr lang="en-US" sz="5400" dirty="0">
                <a:solidFill>
                  <a:srgbClr val="0070C0"/>
                </a:solidFill>
                <a:latin typeface="Raleway" pitchFamily="2" charset="77"/>
              </a:rPr>
              <a:t>, kindness!!</a:t>
            </a:r>
          </a:p>
        </p:txBody>
      </p:sp>
    </p:spTree>
    <p:extLst>
      <p:ext uri="{BB962C8B-B14F-4D97-AF65-F5344CB8AC3E}">
        <p14:creationId xmlns:p14="http://schemas.microsoft.com/office/powerpoint/2010/main" val="1493939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93152"/>
            <a:ext cx="12192000" cy="2785947"/>
          </a:xfrm>
        </p:spPr>
        <p:txBody>
          <a:bodyPr vert="horz" lIns="121920" tIns="60960" rIns="121920" bIns="60960" rtlCol="0" anchor="b">
            <a:noAutofit/>
          </a:bodyPr>
          <a:lstStyle/>
          <a:p>
            <a:pPr algn="ctr" defTabSz="1219170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77"/>
                <a:sym typeface="Wingdings" pitchFamily="2" charset="2"/>
              </a:rPr>
              <a:t>practicing kindness: </a:t>
            </a:r>
            <a:b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77"/>
                <a:sym typeface="Wingdings" pitchFamily="2" charset="2"/>
              </a:rPr>
            </a:b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77"/>
                <a:sym typeface="Wingdings" pitchFamily="2" charset="2"/>
              </a:rPr>
              <a:t>the need</a:t>
            </a:r>
            <a:endParaRPr lang="en-US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34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6D4FF-940C-725C-5A41-934971A1E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A45C3-1AAC-324E-AD98-E9AE8541791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DA4648A-7377-C551-A9EF-E641DE46CB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623887"/>
            <a:ext cx="10515600" cy="5610225"/>
          </a:xfrm>
        </p:spPr>
        <p:txBody>
          <a:bodyPr>
            <a:normAutofit fontScale="90000"/>
          </a:bodyPr>
          <a:lstStyle/>
          <a:p>
            <a:r>
              <a:rPr lang="en-US" sz="14400" dirty="0">
                <a:latin typeface="Raleway" pitchFamily="2" charset="77"/>
              </a:rPr>
              <a:t>be</a:t>
            </a:r>
            <a:br>
              <a:rPr lang="en-US" sz="14400" dirty="0">
                <a:latin typeface="Raleway" pitchFamily="2" charset="77"/>
              </a:rPr>
            </a:br>
            <a:r>
              <a:rPr lang="en-US" sz="16700" dirty="0">
                <a:latin typeface="Raleway" pitchFamily="2" charset="77"/>
              </a:rPr>
              <a:t>KIND</a:t>
            </a:r>
            <a:br>
              <a:rPr lang="en-US" sz="14400" dirty="0">
                <a:latin typeface="Raleway" pitchFamily="2" charset="77"/>
              </a:rPr>
            </a:br>
            <a:r>
              <a:rPr lang="en-US" sz="14400" dirty="0">
                <a:latin typeface="Raleway" pitchFamily="2" charset="77"/>
              </a:rPr>
              <a:t>(not nice)</a:t>
            </a:r>
            <a:r>
              <a:rPr lang="en-US" sz="4400" dirty="0">
                <a:latin typeface="+mn-lt"/>
              </a:rPr>
              <a:t>				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5063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ewspaper&#10;&#10;Description automatically generated">
            <a:extLst>
              <a:ext uri="{FF2B5EF4-FFF2-40B4-BE49-F238E27FC236}">
                <a16:creationId xmlns:a16="http://schemas.microsoft.com/office/drawing/2014/main" id="{C7393271-C49D-A72C-FDDA-73340EFE9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" y="416025"/>
            <a:ext cx="12186811" cy="60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36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0E0AF-972C-4123-33EA-7401CA09F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3DA992-5E74-C35E-943E-7FF9437C226C}"/>
              </a:ext>
            </a:extLst>
          </p:cNvPr>
          <p:cNvSpPr/>
          <p:nvPr/>
        </p:nvSpPr>
        <p:spPr>
          <a:xfrm>
            <a:off x="1089443" y="746182"/>
            <a:ext cx="10013113" cy="2903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  <a:sym typeface="Candara"/>
              </a:rPr>
              <a:t>kindness as a </a:t>
            </a:r>
          </a:p>
          <a:p>
            <a:pPr algn="ctr"/>
            <a:r>
              <a:rPr lang="en-US" sz="8000" i="1" dirty="0">
                <a:solidFill>
                  <a:srgbClr val="0070C0"/>
                </a:solidFill>
                <a:latin typeface="Raleway" pitchFamily="2" charset="77"/>
                <a:sym typeface="Candara"/>
              </a:rPr>
              <a:t>health behavior</a:t>
            </a:r>
          </a:p>
          <a:p>
            <a:pPr algn="ctr"/>
            <a:endParaRPr lang="en-US" sz="2000" i="1" dirty="0">
              <a:solidFill>
                <a:srgbClr val="0070C0"/>
              </a:solidFill>
              <a:latin typeface="Raleway" pitchFamily="2" charset="77"/>
              <a:sym typeface="Candara"/>
            </a:endParaRPr>
          </a:p>
          <a:p>
            <a:pPr algn="ctr"/>
            <a:endParaRPr lang="en-US" sz="1067" dirty="0"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09261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3CD34-EC3E-44A3-9310-C57C0FD44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182584-A0CC-8817-3EEE-5F5C6289E2B8}"/>
              </a:ext>
            </a:extLst>
          </p:cNvPr>
          <p:cNvSpPr/>
          <p:nvPr/>
        </p:nvSpPr>
        <p:spPr>
          <a:xfrm>
            <a:off x="1089443" y="746182"/>
            <a:ext cx="10013113" cy="5365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  <a:sym typeface="Candara"/>
              </a:rPr>
              <a:t>kindness as a </a:t>
            </a:r>
          </a:p>
          <a:p>
            <a:pPr algn="ctr"/>
            <a:r>
              <a:rPr lang="en-US" sz="8000" i="1" dirty="0">
                <a:solidFill>
                  <a:srgbClr val="0070C0"/>
                </a:solidFill>
                <a:latin typeface="Raleway" pitchFamily="2" charset="77"/>
                <a:sym typeface="Candara"/>
              </a:rPr>
              <a:t>health behavior</a:t>
            </a:r>
          </a:p>
          <a:p>
            <a:pPr algn="ctr"/>
            <a:endParaRPr lang="en-US" sz="2000" i="1" dirty="0">
              <a:solidFill>
                <a:srgbClr val="0070C0"/>
              </a:solidFill>
              <a:latin typeface="Raleway" pitchFamily="2" charset="77"/>
              <a:sym typeface="Candara"/>
            </a:endParaRPr>
          </a:p>
          <a:p>
            <a:pPr algn="ctr"/>
            <a:r>
              <a:rPr lang="en-US" sz="8000" dirty="0">
                <a:solidFill>
                  <a:srgbClr val="0070C0"/>
                </a:solidFill>
                <a:latin typeface="Raleway" pitchFamily="2" charset="77"/>
                <a:sym typeface="Candara"/>
              </a:rPr>
              <a:t>kindness as a</a:t>
            </a:r>
          </a:p>
          <a:p>
            <a:pPr algn="ctr"/>
            <a:r>
              <a:rPr lang="en-US" sz="8000" i="1" dirty="0">
                <a:solidFill>
                  <a:srgbClr val="C00000"/>
                </a:solidFill>
                <a:latin typeface="Raleway" pitchFamily="2" charset="77"/>
                <a:sym typeface="Candara"/>
              </a:rPr>
              <a:t>health equity </a:t>
            </a:r>
            <a:r>
              <a:rPr lang="en-US" sz="8000" dirty="0">
                <a:solidFill>
                  <a:srgbClr val="0070C0"/>
                </a:solidFill>
                <a:latin typeface="Raleway" pitchFamily="2" charset="77"/>
                <a:sym typeface="Candara"/>
              </a:rPr>
              <a:t>issue</a:t>
            </a:r>
          </a:p>
          <a:p>
            <a:pPr algn="ctr"/>
            <a:endParaRPr lang="en-US" sz="1067" dirty="0"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546436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79AF4-CDFE-F358-5BC9-26E2C5630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colors&#10;&#10;Description automatically generated">
            <a:extLst>
              <a:ext uri="{FF2B5EF4-FFF2-40B4-BE49-F238E27FC236}">
                <a16:creationId xmlns:a16="http://schemas.microsoft.com/office/drawing/2014/main" id="{6832C1DF-3970-EFCD-F8A4-C0196B802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837" y="5244"/>
            <a:ext cx="7194326" cy="68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452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B4294-6B28-049C-DD51-47F64836C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colors&#10;&#10;Description automatically generated">
            <a:extLst>
              <a:ext uri="{FF2B5EF4-FFF2-40B4-BE49-F238E27FC236}">
                <a16:creationId xmlns:a16="http://schemas.microsoft.com/office/drawing/2014/main" id="{131AF738-4BAF-35FA-9C6A-B75AAA44B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32" y="630044"/>
            <a:ext cx="5876935" cy="5597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E6BE4-690E-A0BC-12C6-186E70919000}"/>
              </a:ext>
            </a:extLst>
          </p:cNvPr>
          <p:cNvSpPr txBox="1"/>
          <p:nvPr/>
        </p:nvSpPr>
        <p:spPr>
          <a:xfrm>
            <a:off x="737962" y="4817756"/>
            <a:ext cx="2643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C00000"/>
                </a:solidFill>
                <a:latin typeface="Raleway" pitchFamily="2" charset="77"/>
              </a:rPr>
              <a:t>social</a:t>
            </a: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571572E4-A153-659F-0FB9-D8E2256C5E67}"/>
              </a:ext>
            </a:extLst>
          </p:cNvPr>
          <p:cNvSpPr/>
          <p:nvPr/>
        </p:nvSpPr>
        <p:spPr>
          <a:xfrm>
            <a:off x="2817542" y="183995"/>
            <a:ext cx="6556916" cy="6490010"/>
          </a:xfrm>
          <a:prstGeom prst="donut">
            <a:avLst>
              <a:gd name="adj" fmla="val 3998"/>
            </a:avLst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227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" y="3127972"/>
            <a:ext cx="10424160" cy="2785947"/>
          </a:xfrm>
        </p:spPr>
        <p:txBody>
          <a:bodyPr vert="horz" lIns="121920" tIns="60960" rIns="121920" bIns="60960" rtlCol="0" anchor="b">
            <a:noAutofit/>
          </a:bodyPr>
          <a:lstStyle/>
          <a:p>
            <a:pPr algn="ctr" defTabSz="1219170"/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77"/>
                <a:sym typeface="Wingdings" pitchFamily="2" charset="2"/>
              </a:rPr>
              <a:t>practicing kindness: </a:t>
            </a:r>
            <a:b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77"/>
                <a:sym typeface="Wingdings" pitchFamily="2" charset="2"/>
              </a:rPr>
            </a:b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aleway" pitchFamily="2" charset="77"/>
                <a:sym typeface="Wingdings" pitchFamily="2" charset="2"/>
              </a:rPr>
              <a:t>the how</a:t>
            </a:r>
            <a:br>
              <a:rPr lang="en-US" sz="8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sym typeface="Wingdings" pitchFamily="2" charset="2"/>
              </a:rPr>
            </a:br>
            <a:endParaRPr lang="en-US" sz="8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6139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question mark drawn on a blackboard&#10;&#10;Description automatically generated">
            <a:extLst>
              <a:ext uri="{FF2B5EF4-FFF2-40B4-BE49-F238E27FC236}">
                <a16:creationId xmlns:a16="http://schemas.microsoft.com/office/drawing/2014/main" id="{82CFA592-8247-1FD7-00E0-A04CC94EFF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1"/>
            <a:ext cx="12192000" cy="68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9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B544A9-9467-034D-A413-00E31AFBD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3B0AC-9194-3147-91C1-7FC7FBA87A18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BE14D38D-2DC0-6A44-9241-BB65B98ACBD6}"/>
              </a:ext>
            </a:extLst>
          </p:cNvPr>
          <p:cNvSpPr/>
          <p:nvPr/>
        </p:nvSpPr>
        <p:spPr bwMode="auto">
          <a:xfrm>
            <a:off x="3896344" y="1891868"/>
            <a:ext cx="4399312" cy="4397797"/>
          </a:xfrm>
          <a:prstGeom prst="donut">
            <a:avLst>
              <a:gd name="adj" fmla="val 1668"/>
            </a:avLst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6C8677F1-F11F-2C4C-B67C-C42864CC9932}"/>
              </a:ext>
            </a:extLst>
          </p:cNvPr>
          <p:cNvSpPr/>
          <p:nvPr/>
        </p:nvSpPr>
        <p:spPr bwMode="auto">
          <a:xfrm>
            <a:off x="4942952" y="3971805"/>
            <a:ext cx="2306096" cy="2299579"/>
          </a:xfrm>
          <a:prstGeom prst="donut">
            <a:avLst>
              <a:gd name="adj" fmla="val 2928"/>
            </a:avLst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263E9F39-E9A1-E04D-A56E-E7119E67BC5D}"/>
              </a:ext>
            </a:extLst>
          </p:cNvPr>
          <p:cNvSpPr/>
          <p:nvPr/>
        </p:nvSpPr>
        <p:spPr bwMode="auto">
          <a:xfrm>
            <a:off x="4354280" y="2837975"/>
            <a:ext cx="3459757" cy="3461453"/>
          </a:xfrm>
          <a:prstGeom prst="donut">
            <a:avLst>
              <a:gd name="adj" fmla="val 2205"/>
            </a:avLst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5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60D7910F-5C84-ED41-89E7-393CB2EBC0D1}"/>
              </a:ext>
            </a:extLst>
          </p:cNvPr>
          <p:cNvSpPr/>
          <p:nvPr/>
        </p:nvSpPr>
        <p:spPr bwMode="auto">
          <a:xfrm>
            <a:off x="3464612" y="1047421"/>
            <a:ext cx="5239097" cy="5239799"/>
          </a:xfrm>
          <a:prstGeom prst="donut">
            <a:avLst>
              <a:gd name="adj" fmla="val 1355"/>
            </a:avLst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8" name="Graphic 7" descr="User">
            <a:extLst>
              <a:ext uri="{FF2B5EF4-FFF2-40B4-BE49-F238E27FC236}">
                <a16:creationId xmlns:a16="http://schemas.microsoft.com/office/drawing/2014/main" id="{E371876F-E767-034D-8EBF-40C256A02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39384" y="3426928"/>
            <a:ext cx="730365" cy="730365"/>
          </a:xfrm>
          <a:prstGeom prst="rect">
            <a:avLst/>
          </a:prstGeom>
        </p:spPr>
      </p:pic>
      <p:pic>
        <p:nvPicPr>
          <p:cNvPr id="15" name="Graphic 14" descr="Hospital">
            <a:extLst>
              <a:ext uri="{FF2B5EF4-FFF2-40B4-BE49-F238E27FC236}">
                <a16:creationId xmlns:a16="http://schemas.microsoft.com/office/drawing/2014/main" id="{3177EFF1-7539-E741-93EB-B37993CD1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2645" y="1940115"/>
            <a:ext cx="981503" cy="981503"/>
          </a:xfrm>
          <a:prstGeom prst="rect">
            <a:avLst/>
          </a:prstGeom>
        </p:spPr>
      </p:pic>
      <p:pic>
        <p:nvPicPr>
          <p:cNvPr id="17" name="Graphic 16" descr="Users">
            <a:extLst>
              <a:ext uri="{FF2B5EF4-FFF2-40B4-BE49-F238E27FC236}">
                <a16:creationId xmlns:a16="http://schemas.microsoft.com/office/drawing/2014/main" id="{3C7A5ED8-E110-5A47-9BE0-34C94BD2F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91354" y="1252229"/>
            <a:ext cx="1021993" cy="1021993"/>
          </a:xfrm>
          <a:prstGeom prst="rect">
            <a:avLst/>
          </a:prstGeom>
        </p:spPr>
      </p:pic>
      <p:pic>
        <p:nvPicPr>
          <p:cNvPr id="18" name="Graphic 17" descr="Users">
            <a:extLst>
              <a:ext uri="{FF2B5EF4-FFF2-40B4-BE49-F238E27FC236}">
                <a16:creationId xmlns:a16="http://schemas.microsoft.com/office/drawing/2014/main" id="{77095E07-AC0B-1347-962E-8B74858AB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0034" y="1252228"/>
            <a:ext cx="1021993" cy="1021993"/>
          </a:xfrm>
          <a:prstGeom prst="rect">
            <a:avLst/>
          </a:prstGeom>
        </p:spPr>
      </p:pic>
      <p:pic>
        <p:nvPicPr>
          <p:cNvPr id="19" name="Graphic 18" descr="Users">
            <a:extLst>
              <a:ext uri="{FF2B5EF4-FFF2-40B4-BE49-F238E27FC236}">
                <a16:creationId xmlns:a16="http://schemas.microsoft.com/office/drawing/2014/main" id="{E6B4F780-0D87-5C4F-87DD-94E382041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5950" y="989520"/>
            <a:ext cx="1021993" cy="1021993"/>
          </a:xfrm>
          <a:prstGeom prst="rect">
            <a:avLst/>
          </a:prstGeom>
        </p:spPr>
      </p:pic>
      <p:sp>
        <p:nvSpPr>
          <p:cNvPr id="16" name="Donut 15">
            <a:extLst>
              <a:ext uri="{FF2B5EF4-FFF2-40B4-BE49-F238E27FC236}">
                <a16:creationId xmlns:a16="http://schemas.microsoft.com/office/drawing/2014/main" id="{94759A0E-682B-4641-AC08-2442D47D2C58}"/>
              </a:ext>
            </a:extLst>
          </p:cNvPr>
          <p:cNvSpPr/>
          <p:nvPr/>
        </p:nvSpPr>
        <p:spPr bwMode="auto">
          <a:xfrm>
            <a:off x="3037814" y="195659"/>
            <a:ext cx="6092693" cy="6091560"/>
          </a:xfrm>
          <a:prstGeom prst="donut">
            <a:avLst>
              <a:gd name="adj" fmla="val 1355"/>
            </a:avLst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US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10" name="Graphic 9" descr="Contract">
            <a:extLst>
              <a:ext uri="{FF2B5EF4-FFF2-40B4-BE49-F238E27FC236}">
                <a16:creationId xmlns:a16="http://schemas.microsoft.com/office/drawing/2014/main" id="{6A8929E0-2D4B-EF4E-8874-26573C96F3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3852" y="322440"/>
            <a:ext cx="691976" cy="691976"/>
          </a:xfrm>
          <a:prstGeom prst="rect">
            <a:avLst/>
          </a:prstGeom>
        </p:spPr>
      </p:pic>
      <p:pic>
        <p:nvPicPr>
          <p:cNvPr id="20" name="Graphic 19" descr="Contract">
            <a:extLst>
              <a:ext uri="{FF2B5EF4-FFF2-40B4-BE49-F238E27FC236}">
                <a16:creationId xmlns:a16="http://schemas.microsoft.com/office/drawing/2014/main" id="{F9F23BBA-064F-6B42-B207-BC32CF2E9C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50367" y="409047"/>
            <a:ext cx="691976" cy="691976"/>
          </a:xfrm>
          <a:prstGeom prst="rect">
            <a:avLst/>
          </a:prstGeom>
        </p:spPr>
      </p:pic>
      <p:pic>
        <p:nvPicPr>
          <p:cNvPr id="21" name="Graphic 20" descr="Contract">
            <a:extLst>
              <a:ext uri="{FF2B5EF4-FFF2-40B4-BE49-F238E27FC236}">
                <a16:creationId xmlns:a16="http://schemas.microsoft.com/office/drawing/2014/main" id="{64A7A522-8BEE-CD4D-9504-67A378F5C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51678" y="409047"/>
            <a:ext cx="689957" cy="6919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B0BD14-934E-1E48-9128-FC5098425818}"/>
              </a:ext>
            </a:extLst>
          </p:cNvPr>
          <p:cNvSpPr txBox="1"/>
          <p:nvPr/>
        </p:nvSpPr>
        <p:spPr bwMode="auto">
          <a:xfrm>
            <a:off x="6319301" y="2361231"/>
            <a:ext cx="1181601" cy="34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Modern Love Caps" pitchFamily="82" charset="0"/>
              </a:rPr>
              <a:t>systems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AA5AB3-43FB-4849-8BD7-7580B3C0D2E9}"/>
              </a:ext>
            </a:extLst>
          </p:cNvPr>
          <p:cNvSpPr txBox="1"/>
          <p:nvPr/>
        </p:nvSpPr>
        <p:spPr bwMode="auto">
          <a:xfrm>
            <a:off x="5472737" y="2997261"/>
            <a:ext cx="1280104" cy="74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Modern Love Caps" pitchFamily="82" charset="0"/>
              </a:rPr>
              <a:t>Relationships </a:t>
            </a:r>
          </a:p>
          <a:p>
            <a:pPr algn="ctr"/>
            <a:r>
              <a:rPr lang="en-US" sz="1400" dirty="0">
                <a:latin typeface="Modern Love Caps" pitchFamily="82" charset="0"/>
              </a:rPr>
              <a:t>&amp; </a:t>
            </a:r>
          </a:p>
          <a:p>
            <a:pPr algn="ctr"/>
            <a:r>
              <a:rPr lang="en-US" sz="1400" dirty="0">
                <a:latin typeface="Modern Love Caps" pitchFamily="82" charset="0"/>
              </a:rPr>
              <a:t>interaction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EC6AF1-1AA4-E043-8915-B07EEDD92751}"/>
              </a:ext>
            </a:extLst>
          </p:cNvPr>
          <p:cNvSpPr txBox="1"/>
          <p:nvPr/>
        </p:nvSpPr>
        <p:spPr bwMode="auto">
          <a:xfrm>
            <a:off x="5199952" y="5364174"/>
            <a:ext cx="1809899" cy="55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Modern Love Caps" pitchFamily="82" charset="0"/>
              </a:rPr>
              <a:t>Individual knowledge, attitudes, skills 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188C329F-D2E7-0962-9B1C-743500592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9205" y="4410941"/>
            <a:ext cx="1016518" cy="1016518"/>
          </a:xfrm>
          <a:prstGeom prst="rect">
            <a:avLst/>
          </a:prstGeom>
        </p:spPr>
      </p:pic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C1E31A27-65A4-F016-0B85-9B68CC71A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7320" y="3186391"/>
            <a:ext cx="730365" cy="730365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97D92BFC-AD69-F211-7C7D-C750DD535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9741" y="3186391"/>
            <a:ext cx="730365" cy="730365"/>
          </a:xfrm>
          <a:prstGeom prst="rect">
            <a:avLst/>
          </a:prstGeom>
        </p:spPr>
      </p:pic>
      <p:pic>
        <p:nvPicPr>
          <p:cNvPr id="23" name="Graphic 22" descr="User">
            <a:extLst>
              <a:ext uri="{FF2B5EF4-FFF2-40B4-BE49-F238E27FC236}">
                <a16:creationId xmlns:a16="http://schemas.microsoft.com/office/drawing/2014/main" id="{C5283F33-59CF-2BF5-D05E-2FB6C5501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6255" y="3426928"/>
            <a:ext cx="730365" cy="7303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7CA2F5A-7C66-E2C1-4B27-78ED3757AEE2}"/>
              </a:ext>
            </a:extLst>
          </p:cNvPr>
          <p:cNvSpPr txBox="1"/>
          <p:nvPr/>
        </p:nvSpPr>
        <p:spPr>
          <a:xfrm>
            <a:off x="4019137" y="2047421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Modern Love Caps" pitchFamily="82" charset="0"/>
              </a:rPr>
              <a:t>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952DC-0D4C-BDBD-38BC-195EB11AE837}"/>
              </a:ext>
            </a:extLst>
          </p:cNvPr>
          <p:cNvSpPr txBox="1"/>
          <p:nvPr/>
        </p:nvSpPr>
        <p:spPr>
          <a:xfrm>
            <a:off x="4823525" y="2406905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dern Love Caps" panose="020F0502020204030204" pitchFamily="34" charset="0"/>
              </a:rPr>
              <a:t>leaders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3C29A-4318-5C48-2EEE-CBA15248BB33}"/>
              </a:ext>
            </a:extLst>
          </p:cNvPr>
          <p:cNvSpPr txBox="1"/>
          <p:nvPr/>
        </p:nvSpPr>
        <p:spPr>
          <a:xfrm>
            <a:off x="4507052" y="2675018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dern Love Caps" pitchFamily="82" charset="0"/>
              </a:rPr>
              <a:t>culture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79CAB6-F2E7-8CB7-BE17-5E417D3B93E5}"/>
              </a:ext>
            </a:extLst>
          </p:cNvPr>
          <p:cNvSpPr txBox="1"/>
          <p:nvPr/>
        </p:nvSpPr>
        <p:spPr>
          <a:xfrm>
            <a:off x="6644403" y="2706384"/>
            <a:ext cx="1205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dern Love Caps" pitchFamily="82" charset="0"/>
              </a:rPr>
              <a:t>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9B0EEA-1950-9356-BFB9-01FACF0B4039}"/>
              </a:ext>
            </a:extLst>
          </p:cNvPr>
          <p:cNvSpPr txBox="1"/>
          <p:nvPr/>
        </p:nvSpPr>
        <p:spPr>
          <a:xfrm>
            <a:off x="4462059" y="739442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odern Love Caps" pitchFamily="82" charset="0"/>
              </a:rPr>
              <a:t>laws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73C94B-3BDE-9A89-93DB-85D8285A670A}"/>
              </a:ext>
            </a:extLst>
          </p:cNvPr>
          <p:cNvSpPr txBox="1"/>
          <p:nvPr/>
        </p:nvSpPr>
        <p:spPr>
          <a:xfrm>
            <a:off x="7019940" y="989177"/>
            <a:ext cx="1124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dern Love Caps" pitchFamily="82" charset="0"/>
              </a:rPr>
              <a:t>regulations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BE5339-57F2-3D29-2ACA-9C10D937EB42}"/>
              </a:ext>
            </a:extLst>
          </p:cNvPr>
          <p:cNvSpPr txBox="1"/>
          <p:nvPr/>
        </p:nvSpPr>
        <p:spPr>
          <a:xfrm>
            <a:off x="4029415" y="1099407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Modern Love Caps" pitchFamily="82" charset="0"/>
              </a:rPr>
              <a:t>policy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A1C470-C7C9-CA52-7CCC-6E8F0D1EB5BE}"/>
              </a:ext>
            </a:extLst>
          </p:cNvPr>
          <p:cNvSpPr txBox="1"/>
          <p:nvPr/>
        </p:nvSpPr>
        <p:spPr>
          <a:xfrm>
            <a:off x="574312" y="358235"/>
            <a:ext cx="26381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Raleway" pitchFamily="2" charset="77"/>
              </a:rPr>
              <a:t>social-</a:t>
            </a:r>
          </a:p>
          <a:p>
            <a:r>
              <a:rPr lang="en-US" sz="4000" dirty="0">
                <a:solidFill>
                  <a:srgbClr val="0070C0"/>
                </a:solidFill>
                <a:latin typeface="Raleway" pitchFamily="2" charset="77"/>
              </a:rPr>
              <a:t>ecological model:</a:t>
            </a:r>
          </a:p>
        </p:txBody>
      </p:sp>
    </p:spTree>
    <p:extLst>
      <p:ext uri="{BB962C8B-B14F-4D97-AF65-F5344CB8AC3E}">
        <p14:creationId xmlns:p14="http://schemas.microsoft.com/office/powerpoint/2010/main" val="55251833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52702D-EDC2-233F-9E5F-0AF711BE8EBC}"/>
              </a:ext>
            </a:extLst>
          </p:cNvPr>
          <p:cNvSpPr txBox="1"/>
          <p:nvPr/>
        </p:nvSpPr>
        <p:spPr>
          <a:xfrm>
            <a:off x="474910" y="1459230"/>
            <a:ext cx="11242180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0" dirty="0">
                <a:solidFill>
                  <a:schemeClr val="bg1"/>
                </a:solidFill>
                <a:latin typeface="Raleway" pitchFamily="2" charset="77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1961416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DFFD0-54AA-1CD3-26EA-C74F108F4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E13166-E7C8-8EAB-B555-3F1DB9B96374}"/>
              </a:ext>
            </a:extLst>
          </p:cNvPr>
          <p:cNvSpPr txBox="1"/>
          <p:nvPr/>
        </p:nvSpPr>
        <p:spPr>
          <a:xfrm>
            <a:off x="2728430" y="1166842"/>
            <a:ext cx="67351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i="1" dirty="0">
                <a:solidFill>
                  <a:schemeClr val="bg1"/>
                </a:solidFill>
                <a:latin typeface="Raleway" pitchFamily="2" charset="77"/>
              </a:rPr>
              <a:t>community of</a:t>
            </a:r>
          </a:p>
          <a:p>
            <a:pPr algn="ctr"/>
            <a:r>
              <a:rPr lang="en-US" sz="9600" i="1" dirty="0">
                <a:solidFill>
                  <a:schemeClr val="bg1"/>
                </a:solidFill>
                <a:latin typeface="Raleway" pitchFamily="2" charset="77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75738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876B6F3-5F37-8C27-B3FF-19726090A2A2}"/>
              </a:ext>
            </a:extLst>
          </p:cNvPr>
          <p:cNvSpPr txBox="1"/>
          <p:nvPr/>
        </p:nvSpPr>
        <p:spPr>
          <a:xfrm>
            <a:off x="1573420" y="647224"/>
            <a:ext cx="90451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aleway" pitchFamily="2" charset="77"/>
              </a:rPr>
              <a:t>Think about a kindness you’ve experienced.</a:t>
            </a:r>
          </a:p>
          <a:p>
            <a:br>
              <a:rPr lang="en-US" sz="4800" dirty="0">
                <a:solidFill>
                  <a:schemeClr val="bg1"/>
                </a:solidFill>
                <a:latin typeface="Raleway" pitchFamily="2" charset="77"/>
              </a:rPr>
            </a:br>
            <a:endParaRPr lang="en-US" sz="4800" dirty="0">
              <a:solidFill>
                <a:schemeClr val="bg1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2234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5F7D5-AB8B-B547-BF78-B21CCFFA1701}"/>
              </a:ext>
            </a:extLst>
          </p:cNvPr>
          <p:cNvSpPr/>
          <p:nvPr/>
        </p:nvSpPr>
        <p:spPr>
          <a:xfrm>
            <a:off x="3297991" y="920621"/>
            <a:ext cx="55960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Raleway" pitchFamily="2" charset="77"/>
                <a:sym typeface="Candara"/>
              </a:rPr>
              <a:t>what determines kind behavior?</a:t>
            </a:r>
            <a:endParaRPr lang="en-US" sz="8000" dirty="0">
              <a:solidFill>
                <a:srgbClr val="0070C0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8821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08098-B356-AAC3-5C64-40076F89C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28C7A2-75DB-AD43-92D0-31BB4FA1322B}"/>
              </a:ext>
            </a:extLst>
          </p:cNvPr>
          <p:cNvSpPr/>
          <p:nvPr/>
        </p:nvSpPr>
        <p:spPr>
          <a:xfrm>
            <a:off x="2961122" y="1905506"/>
            <a:ext cx="62697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0070C0"/>
                </a:solidFill>
                <a:latin typeface="Raleway" pitchFamily="2" charset="77"/>
                <a:sym typeface="Candara"/>
              </a:rPr>
              <a:t>what behaviors?</a:t>
            </a:r>
            <a:endParaRPr lang="en-US" sz="9600" dirty="0">
              <a:solidFill>
                <a:srgbClr val="0070C0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3029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07EEF-4129-926B-6158-2948839B8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C139E20-44DF-F38D-0F3C-AA926E96467B}"/>
              </a:ext>
            </a:extLst>
          </p:cNvPr>
          <p:cNvSpPr/>
          <p:nvPr/>
        </p:nvSpPr>
        <p:spPr>
          <a:xfrm>
            <a:off x="648159" y="134952"/>
            <a:ext cx="3227942" cy="32279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Raleway" pitchFamily="2" charset="77"/>
              </a:rPr>
              <a:t>friendly behaviors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60C551-7AF1-7079-07F9-C2C997374EF8}"/>
              </a:ext>
            </a:extLst>
          </p:cNvPr>
          <p:cNvSpPr/>
          <p:nvPr/>
        </p:nvSpPr>
        <p:spPr>
          <a:xfrm>
            <a:off x="648159" y="3490971"/>
            <a:ext cx="3227942" cy="3227943"/>
          </a:xfrm>
          <a:prstGeom prst="ellipse">
            <a:avLst/>
          </a:prstGeom>
          <a:solidFill>
            <a:srgbClr val="5F9A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Raleway" pitchFamily="2" charset="77"/>
              </a:rPr>
              <a:t>helping behaviors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B2BFD7-91ED-E1F1-951D-358C32CFA326}"/>
              </a:ext>
            </a:extLst>
          </p:cNvPr>
          <p:cNvSpPr/>
          <p:nvPr/>
        </p:nvSpPr>
        <p:spPr>
          <a:xfrm>
            <a:off x="4482029" y="3490972"/>
            <a:ext cx="3227942" cy="322794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Raleway" pitchFamily="2" charset="77"/>
              </a:rPr>
              <a:t>social support behaviors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FD368E-89BF-EC61-E822-B693EDEB6576}"/>
              </a:ext>
            </a:extLst>
          </p:cNvPr>
          <p:cNvSpPr/>
          <p:nvPr/>
        </p:nvSpPr>
        <p:spPr>
          <a:xfrm>
            <a:off x="4482029" y="139086"/>
            <a:ext cx="3227942" cy="322794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Raleway" pitchFamily="2" charset="77"/>
              </a:rPr>
              <a:t>communication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Raleway" pitchFamily="2" charset="77"/>
              </a:rPr>
              <a:t>effort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036C177-EC9C-7B54-166C-CD4EE6A4EEF3}"/>
              </a:ext>
            </a:extLst>
          </p:cNvPr>
          <p:cNvSpPr/>
          <p:nvPr/>
        </p:nvSpPr>
        <p:spPr>
          <a:xfrm>
            <a:off x="8315899" y="3490971"/>
            <a:ext cx="3227942" cy="3227943"/>
          </a:xfrm>
          <a:prstGeom prst="ellipse">
            <a:avLst/>
          </a:prstGeom>
          <a:solidFill>
            <a:srgbClr val="ED567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Raleway" pitchFamily="2" charset="77"/>
              </a:rPr>
              <a:t>self-kindness behaviors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54F2E2-7A35-9A1C-C08B-6D072588067D}"/>
              </a:ext>
            </a:extLst>
          </p:cNvPr>
          <p:cNvSpPr/>
          <p:nvPr/>
        </p:nvSpPr>
        <p:spPr>
          <a:xfrm>
            <a:off x="8315899" y="134951"/>
            <a:ext cx="3227942" cy="3227943"/>
          </a:xfrm>
          <a:prstGeom prst="ellipse">
            <a:avLst/>
          </a:prstGeom>
          <a:solidFill>
            <a:srgbClr val="00D8E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Raleway" pitchFamily="2" charset="77"/>
              </a:rPr>
              <a:t>inclusive &amp; fair behaviors</a:t>
            </a:r>
          </a:p>
        </p:txBody>
      </p:sp>
    </p:spTree>
    <p:extLst>
      <p:ext uri="{BB962C8B-B14F-4D97-AF65-F5344CB8AC3E}">
        <p14:creationId xmlns:p14="http://schemas.microsoft.com/office/powerpoint/2010/main" val="1829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17EC6-A4A8-123A-980A-2D9C97795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6DD2B6-FF80-761D-B135-05F46E794C71}"/>
              </a:ext>
            </a:extLst>
          </p:cNvPr>
          <p:cNvSpPr/>
          <p:nvPr/>
        </p:nvSpPr>
        <p:spPr>
          <a:xfrm>
            <a:off x="3297991" y="920621"/>
            <a:ext cx="55960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Raleway" pitchFamily="2" charset="77"/>
                <a:sym typeface="Candara"/>
              </a:rPr>
              <a:t>what determines kind behavior?</a:t>
            </a:r>
            <a:endParaRPr lang="en-US" sz="8000" dirty="0">
              <a:solidFill>
                <a:srgbClr val="0070C0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030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435120-761C-8F73-6CFC-544E0A09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1077913"/>
            <a:ext cx="6747566" cy="779463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Predictor #1: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36C46-F0DA-4392-C2D8-1D1C69BA44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7965" y="1898650"/>
            <a:ext cx="9442451" cy="3060700"/>
          </a:xfrm>
        </p:spPr>
        <p:txBody>
          <a:bodyPr>
            <a:noAutofit/>
          </a:bodyPr>
          <a:lstStyle/>
          <a:p>
            <a:r>
              <a:rPr lang="en-US" sz="20000" dirty="0"/>
              <a:t>attitude</a:t>
            </a:r>
          </a:p>
        </p:txBody>
      </p:sp>
    </p:spTree>
    <p:extLst>
      <p:ext uri="{BB962C8B-B14F-4D97-AF65-F5344CB8AC3E}">
        <p14:creationId xmlns:p14="http://schemas.microsoft.com/office/powerpoint/2010/main" val="2304339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5D76A5-17FA-2A11-3D27-6EBA075D6360}"/>
              </a:ext>
            </a:extLst>
          </p:cNvPr>
          <p:cNvSpPr txBox="1"/>
          <p:nvPr/>
        </p:nvSpPr>
        <p:spPr>
          <a:xfrm>
            <a:off x="492512" y="1043731"/>
            <a:ext cx="1120697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</a:rPr>
              <a:t>what are some </a:t>
            </a:r>
            <a:r>
              <a:rPr lang="en-US" sz="8800" b="1" dirty="0">
                <a:solidFill>
                  <a:srgbClr val="0070C0"/>
                </a:solidFill>
                <a:latin typeface="Raleway" pitchFamily="2" charset="77"/>
              </a:rPr>
              <a:t>ATTITUDES</a:t>
            </a:r>
            <a:r>
              <a:rPr lang="en-US" sz="7200" dirty="0">
                <a:solidFill>
                  <a:srgbClr val="0070C0"/>
                </a:solidFill>
                <a:latin typeface="Raleway" pitchFamily="2" charset="77"/>
              </a:rPr>
              <a:t> </a:t>
            </a:r>
          </a:p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</a:rPr>
              <a:t>about doing kind behavior?</a:t>
            </a:r>
          </a:p>
        </p:txBody>
      </p:sp>
    </p:spTree>
    <p:extLst>
      <p:ext uri="{BB962C8B-B14F-4D97-AF65-F5344CB8AC3E}">
        <p14:creationId xmlns:p14="http://schemas.microsoft.com/office/powerpoint/2010/main" val="30787903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435120-761C-8F73-6CFC-544E0A09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1077913"/>
            <a:ext cx="6747566" cy="779463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Predictor #2: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36C46-F0DA-4392-C2D8-1D1C69BA44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1420" y="2041525"/>
            <a:ext cx="9549160" cy="3060700"/>
          </a:xfrm>
        </p:spPr>
        <p:txBody>
          <a:bodyPr>
            <a:noAutofit/>
          </a:bodyPr>
          <a:lstStyle/>
          <a:p>
            <a:r>
              <a:rPr lang="en-US" sz="16000" dirty="0"/>
              <a:t>norms </a:t>
            </a:r>
            <a:r>
              <a:rPr lang="en-US" sz="4800" dirty="0"/>
              <a:t>(context)</a:t>
            </a:r>
          </a:p>
        </p:txBody>
      </p:sp>
    </p:spTree>
    <p:extLst>
      <p:ext uri="{BB962C8B-B14F-4D97-AF65-F5344CB8AC3E}">
        <p14:creationId xmlns:p14="http://schemas.microsoft.com/office/powerpoint/2010/main" val="1020114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5D76A5-17FA-2A11-3D27-6EBA075D6360}"/>
              </a:ext>
            </a:extLst>
          </p:cNvPr>
          <p:cNvSpPr txBox="1"/>
          <p:nvPr/>
        </p:nvSpPr>
        <p:spPr>
          <a:xfrm>
            <a:off x="2081055" y="1720840"/>
            <a:ext cx="80298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</a:rPr>
              <a:t>who are the </a:t>
            </a:r>
          </a:p>
          <a:p>
            <a:pPr algn="ctr"/>
            <a:r>
              <a:rPr lang="en-US" sz="7200" b="1" dirty="0">
                <a:solidFill>
                  <a:srgbClr val="0070C0"/>
                </a:solidFill>
                <a:latin typeface="Raleway" pitchFamily="2" charset="77"/>
              </a:rPr>
              <a:t>INFLUENCERS</a:t>
            </a:r>
          </a:p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</a:rPr>
              <a:t>in our community?</a:t>
            </a:r>
          </a:p>
        </p:txBody>
      </p:sp>
    </p:spTree>
    <p:extLst>
      <p:ext uri="{BB962C8B-B14F-4D97-AF65-F5344CB8AC3E}">
        <p14:creationId xmlns:p14="http://schemas.microsoft.com/office/powerpoint/2010/main" val="11797887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2949FCD-EB4A-2748-AC90-B2C1A0252D50}"/>
              </a:ext>
            </a:extLst>
          </p:cNvPr>
          <p:cNvSpPr/>
          <p:nvPr/>
        </p:nvSpPr>
        <p:spPr>
          <a:xfrm>
            <a:off x="5062273" y="2397998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aleway" pitchFamily="2" charset="77"/>
              </a:rPr>
              <a:t>kind intention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E62A19A-F472-0741-A1CC-E74BE13D9F2C}"/>
              </a:ext>
            </a:extLst>
          </p:cNvPr>
          <p:cNvSpPr/>
          <p:nvPr/>
        </p:nvSpPr>
        <p:spPr>
          <a:xfrm>
            <a:off x="7731103" y="3188938"/>
            <a:ext cx="843486" cy="4801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3F2281-D639-8C48-B781-05DDA313FD90}"/>
              </a:ext>
            </a:extLst>
          </p:cNvPr>
          <p:cNvSpPr/>
          <p:nvPr/>
        </p:nvSpPr>
        <p:spPr>
          <a:xfrm>
            <a:off x="9175967" y="2397998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aleway" pitchFamily="2" charset="77"/>
              </a:rPr>
              <a:t>kind behavior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8FF0AF-CD89-8F1A-0185-DE46DE03C05D}"/>
              </a:ext>
            </a:extLst>
          </p:cNvPr>
          <p:cNvSpPr/>
          <p:nvPr/>
        </p:nvSpPr>
        <p:spPr>
          <a:xfrm>
            <a:off x="948579" y="1204702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Raleway" pitchFamily="2" charset="77"/>
              </a:rPr>
              <a:t>attitude toward the behavior?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720881-7758-E88E-E1EE-24A51ED68949}"/>
              </a:ext>
            </a:extLst>
          </p:cNvPr>
          <p:cNvSpPr/>
          <p:nvPr/>
        </p:nvSpPr>
        <p:spPr>
          <a:xfrm>
            <a:off x="948579" y="3591292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aleway" pitchFamily="2" charset="77"/>
              </a:rPr>
              <a:t>norms?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0F92AF3-122D-FB6F-1AEC-5BB855B2A651}"/>
              </a:ext>
            </a:extLst>
          </p:cNvPr>
          <p:cNvSpPr/>
          <p:nvPr/>
        </p:nvSpPr>
        <p:spPr>
          <a:xfrm>
            <a:off x="3617409" y="3964722"/>
            <a:ext cx="843486" cy="4801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864A5401-1734-EE62-88BC-E18BF6E0142A}"/>
              </a:ext>
            </a:extLst>
          </p:cNvPr>
          <p:cNvSpPr/>
          <p:nvPr/>
        </p:nvSpPr>
        <p:spPr>
          <a:xfrm>
            <a:off x="3617410" y="2413166"/>
            <a:ext cx="843486" cy="4801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589271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2949FCD-EB4A-2748-AC90-B2C1A0252D50}"/>
              </a:ext>
            </a:extLst>
          </p:cNvPr>
          <p:cNvSpPr/>
          <p:nvPr/>
        </p:nvSpPr>
        <p:spPr>
          <a:xfrm>
            <a:off x="2464331" y="3365635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Raleway" pitchFamily="2" charset="77"/>
              </a:rPr>
              <a:t>kind intention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E62A19A-F472-0741-A1CC-E74BE13D9F2C}"/>
              </a:ext>
            </a:extLst>
          </p:cNvPr>
          <p:cNvSpPr/>
          <p:nvPr/>
        </p:nvSpPr>
        <p:spPr>
          <a:xfrm>
            <a:off x="4946896" y="4234334"/>
            <a:ext cx="2298207" cy="3245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3F2281-D639-8C48-B781-05DDA313FD90}"/>
              </a:ext>
            </a:extLst>
          </p:cNvPr>
          <p:cNvSpPr/>
          <p:nvPr/>
        </p:nvSpPr>
        <p:spPr>
          <a:xfrm>
            <a:off x="7660216" y="3365636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Raleway" pitchFamily="2" charset="77"/>
              </a:rPr>
              <a:t>kind behavior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0D0AA-E916-0AF7-4E7D-983027008756}"/>
              </a:ext>
            </a:extLst>
          </p:cNvPr>
          <p:cNvSpPr txBox="1"/>
          <p:nvPr/>
        </p:nvSpPr>
        <p:spPr>
          <a:xfrm>
            <a:off x="-3" y="64553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Raleway" pitchFamily="2" charset="77"/>
              </a:rPr>
              <a:t>what can happen between </a:t>
            </a:r>
          </a:p>
          <a:p>
            <a:pPr algn="ctr"/>
            <a:r>
              <a:rPr lang="en-US" sz="4800" dirty="0">
                <a:latin typeface="Raleway" pitchFamily="2" charset="77"/>
              </a:rPr>
              <a:t>intention and behavior?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3A14B-0946-94CB-D1CA-A14169BAD329}"/>
              </a:ext>
            </a:extLst>
          </p:cNvPr>
          <p:cNvSpPr/>
          <p:nvPr/>
        </p:nvSpPr>
        <p:spPr>
          <a:xfrm>
            <a:off x="5959926" y="2790988"/>
            <a:ext cx="272143" cy="321128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50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876B6F3-5F37-8C27-B3FF-19726090A2A2}"/>
              </a:ext>
            </a:extLst>
          </p:cNvPr>
          <p:cNvSpPr txBox="1"/>
          <p:nvPr/>
        </p:nvSpPr>
        <p:spPr>
          <a:xfrm>
            <a:off x="1573420" y="647224"/>
            <a:ext cx="90451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aleway" pitchFamily="2" charset="77"/>
              </a:rPr>
              <a:t>Think about a kindness you’ve experienced.</a:t>
            </a:r>
          </a:p>
          <a:p>
            <a:br>
              <a:rPr lang="en-US" sz="4800" dirty="0">
                <a:solidFill>
                  <a:schemeClr val="bg1"/>
                </a:solidFill>
                <a:latin typeface="Raleway" pitchFamily="2" charset="77"/>
              </a:rPr>
            </a:br>
            <a:r>
              <a:rPr lang="en-US" sz="4800" dirty="0">
                <a:solidFill>
                  <a:schemeClr val="bg1"/>
                </a:solidFill>
                <a:latin typeface="Raleway" pitchFamily="2" charset="77"/>
              </a:rPr>
              <a:t>How did you know it was kind?</a:t>
            </a:r>
            <a:br>
              <a:rPr lang="en-US" sz="4800" dirty="0">
                <a:solidFill>
                  <a:schemeClr val="bg1"/>
                </a:solidFill>
                <a:latin typeface="Raleway" pitchFamily="2" charset="77"/>
              </a:rPr>
            </a:br>
            <a:br>
              <a:rPr lang="en-US" sz="4800" dirty="0">
                <a:solidFill>
                  <a:schemeClr val="bg1"/>
                </a:solidFill>
                <a:latin typeface="Raleway" pitchFamily="2" charset="77"/>
              </a:rPr>
            </a:br>
            <a:endParaRPr lang="en-US" sz="4800" dirty="0">
              <a:solidFill>
                <a:schemeClr val="bg1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52172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7ECBD-2B28-EFC4-C7AF-C39355314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8EE2D16-8670-0E09-F081-48FFB2C98D52}"/>
              </a:ext>
            </a:extLst>
          </p:cNvPr>
          <p:cNvSpPr txBox="1"/>
          <p:nvPr/>
        </p:nvSpPr>
        <p:spPr>
          <a:xfrm>
            <a:off x="901908" y="2705725"/>
            <a:ext cx="103881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Raleway" pitchFamily="2" charset="77"/>
              </a:rPr>
              <a:t>intent vs. impact</a:t>
            </a:r>
          </a:p>
        </p:txBody>
      </p:sp>
    </p:spTree>
    <p:extLst>
      <p:ext uri="{BB962C8B-B14F-4D97-AF65-F5344CB8AC3E}">
        <p14:creationId xmlns:p14="http://schemas.microsoft.com/office/powerpoint/2010/main" val="42679649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latinum-rule1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220" r="-31220"/>
          <a:stretch>
            <a:fillRect/>
          </a:stretch>
        </p:blipFill>
        <p:spPr>
          <a:xfrm>
            <a:off x="-5226854" y="-596899"/>
            <a:ext cx="21609051" cy="8877300"/>
          </a:xfrm>
        </p:spPr>
      </p:pic>
    </p:spTree>
    <p:extLst>
      <p:ext uri="{BB962C8B-B14F-4D97-AF65-F5344CB8AC3E}">
        <p14:creationId xmlns:p14="http://schemas.microsoft.com/office/powerpoint/2010/main" val="1776320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tt jnet cc meet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10" r="-31110"/>
          <a:stretch>
            <a:fillRect/>
          </a:stretch>
        </p:blipFill>
        <p:spPr>
          <a:xfrm>
            <a:off x="-4510424" y="2"/>
            <a:ext cx="20722167" cy="8515351"/>
          </a:xfrm>
        </p:spPr>
      </p:pic>
    </p:spTree>
    <p:extLst>
      <p:ext uri="{BB962C8B-B14F-4D97-AF65-F5344CB8AC3E}">
        <p14:creationId xmlns:p14="http://schemas.microsoft.com/office/powerpoint/2010/main" val="29134089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2949FCD-EB4A-2748-AC90-B2C1A0252D50}"/>
              </a:ext>
            </a:extLst>
          </p:cNvPr>
          <p:cNvSpPr/>
          <p:nvPr/>
        </p:nvSpPr>
        <p:spPr>
          <a:xfrm>
            <a:off x="1113648" y="2334639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aleway" pitchFamily="2" charset="77"/>
              </a:rPr>
              <a:t>kind intention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E62A19A-F472-0741-A1CC-E74BE13D9F2C}"/>
              </a:ext>
            </a:extLst>
          </p:cNvPr>
          <p:cNvSpPr/>
          <p:nvPr/>
        </p:nvSpPr>
        <p:spPr>
          <a:xfrm>
            <a:off x="3547136" y="3266703"/>
            <a:ext cx="1149105" cy="3245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3F2281-D639-8C48-B781-05DDA313FD90}"/>
              </a:ext>
            </a:extLst>
          </p:cNvPr>
          <p:cNvSpPr/>
          <p:nvPr/>
        </p:nvSpPr>
        <p:spPr>
          <a:xfrm>
            <a:off x="5062274" y="2398003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aleway" pitchFamily="2" charset="77"/>
              </a:rPr>
              <a:t>kind behavior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3B561-A95A-7B43-A967-A4054E59994D}"/>
              </a:ext>
            </a:extLst>
          </p:cNvPr>
          <p:cNvSpPr/>
          <p:nvPr/>
        </p:nvSpPr>
        <p:spPr>
          <a:xfrm>
            <a:off x="9010899" y="2398003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  <a:latin typeface="Raleway" pitchFamily="2" charset="77"/>
              </a:rPr>
              <a:t>positive outcome/</a:t>
            </a:r>
          </a:p>
          <a:p>
            <a:pPr algn="ctr"/>
            <a:r>
              <a:rPr lang="en-US" sz="2667" dirty="0">
                <a:solidFill>
                  <a:schemeClr val="tx1"/>
                </a:solidFill>
                <a:latin typeface="Raleway" pitchFamily="2" charset="77"/>
              </a:rPr>
              <a:t>impact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4CC818C-A907-314C-ABB1-18F35A5F0C25}"/>
              </a:ext>
            </a:extLst>
          </p:cNvPr>
          <p:cNvSpPr/>
          <p:nvPr/>
        </p:nvSpPr>
        <p:spPr>
          <a:xfrm>
            <a:off x="7495761" y="3266703"/>
            <a:ext cx="1149105" cy="3245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3065442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2949FCD-EB4A-2748-AC90-B2C1A0252D50}"/>
              </a:ext>
            </a:extLst>
          </p:cNvPr>
          <p:cNvSpPr/>
          <p:nvPr/>
        </p:nvSpPr>
        <p:spPr>
          <a:xfrm>
            <a:off x="1113648" y="2334639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aleway" pitchFamily="2" charset="77"/>
              </a:rPr>
              <a:t>kind intention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E62A19A-F472-0741-A1CC-E74BE13D9F2C}"/>
              </a:ext>
            </a:extLst>
          </p:cNvPr>
          <p:cNvSpPr/>
          <p:nvPr/>
        </p:nvSpPr>
        <p:spPr>
          <a:xfrm>
            <a:off x="3547136" y="3266703"/>
            <a:ext cx="1149105" cy="3245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3F2281-D639-8C48-B781-05DDA313FD90}"/>
              </a:ext>
            </a:extLst>
          </p:cNvPr>
          <p:cNvSpPr/>
          <p:nvPr/>
        </p:nvSpPr>
        <p:spPr>
          <a:xfrm>
            <a:off x="5062274" y="2398003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Raleway" pitchFamily="2" charset="77"/>
              </a:rPr>
              <a:t>unkind</a:t>
            </a:r>
            <a:r>
              <a:rPr lang="en-US" sz="3200" dirty="0">
                <a:latin typeface="Raleway" pitchFamily="2" charset="77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Raleway" pitchFamily="2" charset="77"/>
              </a:rPr>
              <a:t>behavior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3B561-A95A-7B43-A967-A4054E59994D}"/>
              </a:ext>
            </a:extLst>
          </p:cNvPr>
          <p:cNvSpPr/>
          <p:nvPr/>
        </p:nvSpPr>
        <p:spPr>
          <a:xfrm>
            <a:off x="9010899" y="2398003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C00000"/>
                </a:solidFill>
                <a:latin typeface="Raleway" pitchFamily="2" charset="77"/>
              </a:rPr>
              <a:t>negative</a:t>
            </a:r>
            <a:r>
              <a:rPr lang="en-US" sz="2667" dirty="0">
                <a:latin typeface="Raleway" pitchFamily="2" charset="77"/>
              </a:rPr>
              <a:t> </a:t>
            </a:r>
            <a:r>
              <a:rPr lang="en-US" sz="2667" dirty="0">
                <a:solidFill>
                  <a:schemeClr val="tx1"/>
                </a:solidFill>
                <a:latin typeface="Raleway" pitchFamily="2" charset="77"/>
              </a:rPr>
              <a:t>outcome/</a:t>
            </a:r>
          </a:p>
          <a:p>
            <a:pPr algn="ctr"/>
            <a:r>
              <a:rPr lang="en-US" sz="2667" dirty="0">
                <a:solidFill>
                  <a:schemeClr val="tx1"/>
                </a:solidFill>
                <a:latin typeface="Raleway" pitchFamily="2" charset="77"/>
              </a:rPr>
              <a:t>impact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4CC818C-A907-314C-ABB1-18F35A5F0C25}"/>
              </a:ext>
            </a:extLst>
          </p:cNvPr>
          <p:cNvSpPr/>
          <p:nvPr/>
        </p:nvSpPr>
        <p:spPr>
          <a:xfrm>
            <a:off x="7495761" y="3266703"/>
            <a:ext cx="1149105" cy="3245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21984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A72BB5-E876-BBC8-B841-5E38D63B1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6" y="3653103"/>
            <a:ext cx="3204898" cy="32048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2949FCD-EB4A-2748-AC90-B2C1A0252D50}"/>
              </a:ext>
            </a:extLst>
          </p:cNvPr>
          <p:cNvSpPr/>
          <p:nvPr/>
        </p:nvSpPr>
        <p:spPr>
          <a:xfrm>
            <a:off x="1113648" y="2334639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Raleway" pitchFamily="2" charset="77"/>
              </a:rPr>
              <a:t>kind intention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E62A19A-F472-0741-A1CC-E74BE13D9F2C}"/>
              </a:ext>
            </a:extLst>
          </p:cNvPr>
          <p:cNvSpPr/>
          <p:nvPr/>
        </p:nvSpPr>
        <p:spPr>
          <a:xfrm>
            <a:off x="3547136" y="3266703"/>
            <a:ext cx="1149105" cy="3245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3F2281-D639-8C48-B781-05DDA313FD90}"/>
              </a:ext>
            </a:extLst>
          </p:cNvPr>
          <p:cNvSpPr/>
          <p:nvPr/>
        </p:nvSpPr>
        <p:spPr>
          <a:xfrm>
            <a:off x="5062274" y="2398003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Raleway" pitchFamily="2" charset="77"/>
              </a:rPr>
              <a:t>unkind</a:t>
            </a:r>
            <a:r>
              <a:rPr lang="en-US" sz="3200" dirty="0">
                <a:latin typeface="Raleway" pitchFamily="2" charset="77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Raleway" pitchFamily="2" charset="77"/>
              </a:rPr>
              <a:t>behavior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53B561-A95A-7B43-A967-A4054E59994D}"/>
              </a:ext>
            </a:extLst>
          </p:cNvPr>
          <p:cNvSpPr/>
          <p:nvPr/>
        </p:nvSpPr>
        <p:spPr>
          <a:xfrm>
            <a:off x="9010899" y="2398003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rgbClr val="C00000"/>
                </a:solidFill>
                <a:latin typeface="Raleway" pitchFamily="2" charset="77"/>
              </a:rPr>
              <a:t>negative</a:t>
            </a:r>
            <a:r>
              <a:rPr lang="en-US" sz="2667" dirty="0">
                <a:latin typeface="Raleway" pitchFamily="2" charset="77"/>
              </a:rPr>
              <a:t> </a:t>
            </a:r>
            <a:r>
              <a:rPr lang="en-US" sz="2667" dirty="0">
                <a:solidFill>
                  <a:schemeClr val="tx1"/>
                </a:solidFill>
                <a:latin typeface="Raleway" pitchFamily="2" charset="77"/>
              </a:rPr>
              <a:t>outcome/</a:t>
            </a:r>
          </a:p>
          <a:p>
            <a:pPr algn="ctr"/>
            <a:r>
              <a:rPr lang="en-US" sz="2667" dirty="0">
                <a:solidFill>
                  <a:schemeClr val="tx1"/>
                </a:solidFill>
                <a:latin typeface="Raleway" pitchFamily="2" charset="77"/>
              </a:rPr>
              <a:t>impact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4CC818C-A907-314C-ABB1-18F35A5F0C25}"/>
              </a:ext>
            </a:extLst>
          </p:cNvPr>
          <p:cNvSpPr/>
          <p:nvPr/>
        </p:nvSpPr>
        <p:spPr>
          <a:xfrm>
            <a:off x="7495761" y="3266703"/>
            <a:ext cx="1149105" cy="3245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023142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F5893-3163-8F4D-57F2-4631D8BDF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44C2C85-8D79-FEA6-AC76-90B3FD3D07D3}"/>
              </a:ext>
            </a:extLst>
          </p:cNvPr>
          <p:cNvSpPr txBox="1"/>
          <p:nvPr/>
        </p:nvSpPr>
        <p:spPr>
          <a:xfrm>
            <a:off x="901908" y="1074509"/>
            <a:ext cx="103881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microaggressions</a:t>
            </a:r>
          </a:p>
          <a:p>
            <a:pPr algn="ctr"/>
            <a:endParaRPr lang="en-US" sz="6000" i="1" dirty="0">
              <a:solidFill>
                <a:schemeClr val="bg1"/>
              </a:solidFill>
              <a:latin typeface="Raleway" pitchFamily="2" charset="77"/>
            </a:endParaRPr>
          </a:p>
          <a:p>
            <a:pPr algn="ctr"/>
            <a:endParaRPr lang="en-US" sz="6000" dirty="0">
              <a:solidFill>
                <a:schemeClr val="bg1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48084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F8843-8EED-8425-C206-1702EB18D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D2DF3D-D36C-3C2D-2BB1-2556592887D0}"/>
              </a:ext>
            </a:extLst>
          </p:cNvPr>
          <p:cNvSpPr txBox="1"/>
          <p:nvPr/>
        </p:nvSpPr>
        <p:spPr>
          <a:xfrm>
            <a:off x="901908" y="1074509"/>
            <a:ext cx="1038818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microaggressions</a:t>
            </a:r>
          </a:p>
          <a:p>
            <a:pPr algn="ctr"/>
            <a:endParaRPr lang="en-US" sz="6000" i="1" dirty="0">
              <a:solidFill>
                <a:schemeClr val="bg1"/>
              </a:solidFill>
              <a:latin typeface="Raleway" pitchFamily="2" charset="77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subtle acts of exclusion</a:t>
            </a:r>
          </a:p>
          <a:p>
            <a:pPr algn="ctr"/>
            <a:endParaRPr lang="en-US" sz="6000" dirty="0">
              <a:solidFill>
                <a:schemeClr val="bg1"/>
              </a:solidFill>
              <a:latin typeface="Raleway" pitchFamily="2" charset="77"/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644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5F7D5-AB8B-B547-BF78-B21CCFFA1701}"/>
              </a:ext>
            </a:extLst>
          </p:cNvPr>
          <p:cNvSpPr/>
          <p:nvPr/>
        </p:nvSpPr>
        <p:spPr>
          <a:xfrm>
            <a:off x="603504" y="633587"/>
            <a:ext cx="10984992" cy="5590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Raleway" pitchFamily="2" charset="77"/>
              </a:rPr>
              <a:t>Subtle Acts of Exclusion </a:t>
            </a:r>
            <a:r>
              <a:rPr lang="en-US" sz="3200" dirty="0">
                <a:latin typeface="Raleway" pitchFamily="2" charset="77"/>
              </a:rPr>
              <a:t>(Jana &amp; Baran, 2020):</a:t>
            </a:r>
          </a:p>
          <a:p>
            <a:endParaRPr lang="en-US" sz="1067" dirty="0">
              <a:latin typeface="Raleway" pitchFamily="2" charset="77"/>
            </a:endParaRPr>
          </a:p>
          <a:p>
            <a:pPr marL="1523985" lvl="2" indent="-609585">
              <a:buFont typeface="Arial" panose="020B0604020202020204" pitchFamily="34" charset="0"/>
              <a:buChar char="•"/>
            </a:pPr>
            <a:r>
              <a:rPr lang="en-US" sz="3733" dirty="0">
                <a:latin typeface="Raleway" pitchFamily="2" charset="77"/>
              </a:rPr>
              <a:t>You (and your struggles) are invisible.</a:t>
            </a:r>
          </a:p>
          <a:p>
            <a:pPr marL="1523985" lvl="2" indent="-609585">
              <a:buFont typeface="Arial" panose="020B0604020202020204" pitchFamily="34" charset="0"/>
              <a:buChar char="•"/>
            </a:pPr>
            <a:r>
              <a:rPr lang="en-US" sz="3733" dirty="0">
                <a:latin typeface="Raleway" pitchFamily="2" charset="77"/>
              </a:rPr>
              <a:t>You are inadequate.</a:t>
            </a:r>
          </a:p>
          <a:p>
            <a:pPr marL="1523985" lvl="2" indent="-609585">
              <a:buFont typeface="Arial" panose="020B0604020202020204" pitchFamily="34" charset="0"/>
              <a:buChar char="•"/>
            </a:pPr>
            <a:r>
              <a:rPr lang="en-US" sz="3733" dirty="0">
                <a:latin typeface="Raleway" pitchFamily="2" charset="77"/>
              </a:rPr>
              <a:t>You are not an individual.</a:t>
            </a:r>
          </a:p>
          <a:p>
            <a:pPr marL="1523985" lvl="2" indent="-609585">
              <a:buFont typeface="Arial" panose="020B0604020202020204" pitchFamily="34" charset="0"/>
              <a:buChar char="•"/>
            </a:pPr>
            <a:r>
              <a:rPr lang="en-US" sz="3733" dirty="0">
                <a:latin typeface="Raleway" pitchFamily="2" charset="77"/>
              </a:rPr>
              <a:t>You don’t belong.</a:t>
            </a:r>
          </a:p>
          <a:p>
            <a:pPr marL="1523985" lvl="2" indent="-609585">
              <a:buFont typeface="Arial" panose="020B0604020202020204" pitchFamily="34" charset="0"/>
              <a:buChar char="•"/>
            </a:pPr>
            <a:r>
              <a:rPr lang="en-US" sz="3733" dirty="0">
                <a:latin typeface="Raleway" pitchFamily="2" charset="77"/>
              </a:rPr>
              <a:t>You are not normal.</a:t>
            </a:r>
          </a:p>
          <a:p>
            <a:pPr marL="1523985" lvl="2" indent="-609585">
              <a:buFont typeface="Arial" panose="020B0604020202020204" pitchFamily="34" charset="0"/>
              <a:buChar char="•"/>
            </a:pPr>
            <a:r>
              <a:rPr lang="en-US" sz="3733" dirty="0">
                <a:latin typeface="Raleway" pitchFamily="2" charset="77"/>
              </a:rPr>
              <a:t>You are a curiosity.</a:t>
            </a:r>
          </a:p>
          <a:p>
            <a:pPr marL="1523985" lvl="2" indent="-609585">
              <a:buFont typeface="Arial" panose="020B0604020202020204" pitchFamily="34" charset="0"/>
              <a:buChar char="•"/>
            </a:pPr>
            <a:r>
              <a:rPr lang="en-US" sz="3733" dirty="0">
                <a:latin typeface="Raleway" pitchFamily="2" charset="77"/>
              </a:rPr>
              <a:t>You are a threat.</a:t>
            </a:r>
          </a:p>
          <a:p>
            <a:pPr marL="1523985" lvl="2" indent="-609585">
              <a:buFont typeface="Arial" panose="020B0604020202020204" pitchFamily="34" charset="0"/>
              <a:buChar char="•"/>
            </a:pPr>
            <a:r>
              <a:rPr lang="en-US" sz="3733" dirty="0">
                <a:latin typeface="Raleway" pitchFamily="2" charset="77"/>
              </a:rPr>
              <a:t>You are a burden.</a:t>
            </a:r>
          </a:p>
        </p:txBody>
      </p:sp>
    </p:spTree>
    <p:extLst>
      <p:ext uri="{BB962C8B-B14F-4D97-AF65-F5344CB8AC3E}">
        <p14:creationId xmlns:p14="http://schemas.microsoft.com/office/powerpoint/2010/main" val="86721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4EF50-CADE-E1F0-6F68-4150A2545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279607E-40A8-90F9-4FE7-23E514DEE092}"/>
              </a:ext>
            </a:extLst>
          </p:cNvPr>
          <p:cNvSpPr txBox="1"/>
          <p:nvPr/>
        </p:nvSpPr>
        <p:spPr>
          <a:xfrm>
            <a:off x="901908" y="1074509"/>
            <a:ext cx="1038818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microaggressions</a:t>
            </a:r>
          </a:p>
          <a:p>
            <a:pPr algn="ctr"/>
            <a:endParaRPr lang="en-US" sz="6000" i="1" dirty="0">
              <a:solidFill>
                <a:schemeClr val="bg1"/>
              </a:solidFill>
              <a:latin typeface="Raleway" pitchFamily="2" charset="77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subtle acts of exclusion</a:t>
            </a:r>
          </a:p>
          <a:p>
            <a:pPr algn="ctr"/>
            <a:endParaRPr lang="en-US" sz="6000" dirty="0">
              <a:solidFill>
                <a:schemeClr val="bg1"/>
              </a:solidFill>
              <a:latin typeface="Raleway" pitchFamily="2" charset="77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unintentional unkindness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0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876B6F3-5F37-8C27-B3FF-19726090A2A2}"/>
              </a:ext>
            </a:extLst>
          </p:cNvPr>
          <p:cNvSpPr txBox="1"/>
          <p:nvPr/>
        </p:nvSpPr>
        <p:spPr>
          <a:xfrm>
            <a:off x="1573420" y="647224"/>
            <a:ext cx="904515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aleway" pitchFamily="2" charset="77"/>
              </a:rPr>
              <a:t>Think about a kindness you’ve experienced.</a:t>
            </a:r>
          </a:p>
          <a:p>
            <a:br>
              <a:rPr lang="en-US" sz="4800" dirty="0">
                <a:solidFill>
                  <a:schemeClr val="bg1"/>
                </a:solidFill>
                <a:latin typeface="Raleway" pitchFamily="2" charset="77"/>
              </a:rPr>
            </a:br>
            <a:r>
              <a:rPr lang="en-US" sz="4800" dirty="0">
                <a:solidFill>
                  <a:schemeClr val="bg1"/>
                </a:solidFill>
                <a:latin typeface="Raleway" pitchFamily="2" charset="77"/>
              </a:rPr>
              <a:t>How did you know it was kind?</a:t>
            </a:r>
            <a:br>
              <a:rPr lang="en-US" sz="4800" dirty="0">
                <a:solidFill>
                  <a:schemeClr val="bg1"/>
                </a:solidFill>
                <a:latin typeface="Raleway" pitchFamily="2" charset="77"/>
              </a:rPr>
            </a:br>
            <a:br>
              <a:rPr lang="en-US" sz="4800" dirty="0">
                <a:solidFill>
                  <a:schemeClr val="bg1"/>
                </a:solidFill>
                <a:latin typeface="Raleway" pitchFamily="2" charset="77"/>
              </a:rPr>
            </a:br>
            <a:r>
              <a:rPr lang="en-US" sz="4800" dirty="0">
                <a:solidFill>
                  <a:schemeClr val="bg1"/>
                </a:solidFill>
                <a:latin typeface="Raleway" pitchFamily="2" charset="77"/>
              </a:rPr>
              <a:t>What was the outcome of the kindness (or outcomes)?</a:t>
            </a:r>
          </a:p>
        </p:txBody>
      </p:sp>
    </p:spTree>
    <p:extLst>
      <p:ext uri="{BB962C8B-B14F-4D97-AF65-F5344CB8AC3E}">
        <p14:creationId xmlns:p14="http://schemas.microsoft.com/office/powerpoint/2010/main" val="40351681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2949FCD-EB4A-2748-AC90-B2C1A0252D50}"/>
              </a:ext>
            </a:extLst>
          </p:cNvPr>
          <p:cNvSpPr/>
          <p:nvPr/>
        </p:nvSpPr>
        <p:spPr>
          <a:xfrm>
            <a:off x="2464331" y="2523045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Raleway" pitchFamily="2" charset="77"/>
              </a:rPr>
              <a:t>kind intention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E62A19A-F472-0741-A1CC-E74BE13D9F2C}"/>
              </a:ext>
            </a:extLst>
          </p:cNvPr>
          <p:cNvSpPr/>
          <p:nvPr/>
        </p:nvSpPr>
        <p:spPr>
          <a:xfrm>
            <a:off x="4946895" y="3365636"/>
            <a:ext cx="2298207" cy="3245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E24D91-77FB-9B40-9ED3-037F3F037586}"/>
              </a:ext>
            </a:extLst>
          </p:cNvPr>
          <p:cNvSpPr/>
          <p:nvPr/>
        </p:nvSpPr>
        <p:spPr>
          <a:xfrm>
            <a:off x="5235822" y="1115243"/>
            <a:ext cx="1720359" cy="128458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Raleway" pitchFamily="2" charset="77"/>
              </a:rPr>
              <a:t>skills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E9620BB1-45E8-BA4A-AA60-C1AA0FBEFC9D}"/>
              </a:ext>
            </a:extLst>
          </p:cNvPr>
          <p:cNvSpPr/>
          <p:nvPr/>
        </p:nvSpPr>
        <p:spPr>
          <a:xfrm>
            <a:off x="5943053" y="2560635"/>
            <a:ext cx="305891" cy="64419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3F2281-D639-8C48-B781-05DDA313FD90}"/>
              </a:ext>
            </a:extLst>
          </p:cNvPr>
          <p:cNvSpPr/>
          <p:nvPr/>
        </p:nvSpPr>
        <p:spPr>
          <a:xfrm>
            <a:off x="7660218" y="2523044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Raleway" pitchFamily="2" charset="77"/>
              </a:rPr>
              <a:t>kind behavior</a:t>
            </a:r>
          </a:p>
        </p:txBody>
      </p:sp>
    </p:spTree>
    <p:extLst>
      <p:ext uri="{BB962C8B-B14F-4D97-AF65-F5344CB8AC3E}">
        <p14:creationId xmlns:p14="http://schemas.microsoft.com/office/powerpoint/2010/main" val="11863647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77FB4718-9A8D-4F42-B6CC-42DC19C9FD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" y="1282"/>
            <a:ext cx="12191973" cy="685671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8229600" cy="498263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080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435120-761C-8F73-6CFC-544E0A09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1077913"/>
            <a:ext cx="6747566" cy="779463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Predictor #3: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36C46-F0DA-4392-C2D8-1D1C69BA44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09540" y="1325562"/>
            <a:ext cx="7334598" cy="3060700"/>
          </a:xfrm>
        </p:spPr>
        <p:txBody>
          <a:bodyPr>
            <a:noAutofit/>
          </a:bodyPr>
          <a:lstStyle/>
          <a:p>
            <a:r>
              <a:rPr lang="en-US" sz="20000" dirty="0"/>
              <a:t>skills </a:t>
            </a:r>
            <a:r>
              <a:rPr lang="en-US" sz="4400" dirty="0"/>
              <a:t>(confidence &amp; actual skills)</a:t>
            </a:r>
          </a:p>
        </p:txBody>
      </p:sp>
    </p:spTree>
    <p:extLst>
      <p:ext uri="{BB962C8B-B14F-4D97-AF65-F5344CB8AC3E}">
        <p14:creationId xmlns:p14="http://schemas.microsoft.com/office/powerpoint/2010/main" val="22929982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5D76A5-17FA-2A11-3D27-6EBA075D6360}"/>
              </a:ext>
            </a:extLst>
          </p:cNvPr>
          <p:cNvSpPr txBox="1"/>
          <p:nvPr/>
        </p:nvSpPr>
        <p:spPr>
          <a:xfrm>
            <a:off x="2081055" y="1597729"/>
            <a:ext cx="802988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</a:rPr>
              <a:t>what </a:t>
            </a:r>
            <a:r>
              <a:rPr lang="en-US" sz="8800" b="1" dirty="0">
                <a:solidFill>
                  <a:srgbClr val="0070C0"/>
                </a:solidFill>
                <a:latin typeface="Raleway" pitchFamily="2" charset="77"/>
              </a:rPr>
              <a:t>SKILLS</a:t>
            </a:r>
            <a:endParaRPr lang="en-US" sz="8800" dirty="0">
              <a:solidFill>
                <a:srgbClr val="0070C0"/>
              </a:solidFill>
              <a:latin typeface="Raleway" pitchFamily="2" charset="77"/>
            </a:endParaRPr>
          </a:p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</a:rPr>
              <a:t>do people </a:t>
            </a:r>
          </a:p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</a:rPr>
              <a:t>need to learn? </a:t>
            </a:r>
          </a:p>
        </p:txBody>
      </p:sp>
    </p:spTree>
    <p:extLst>
      <p:ext uri="{BB962C8B-B14F-4D97-AF65-F5344CB8AC3E}">
        <p14:creationId xmlns:p14="http://schemas.microsoft.com/office/powerpoint/2010/main" val="10087297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9D368-ECA7-AC5C-90C8-3B52627F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11A7EE-9169-4A46-B5A5-A3116C1C2E91}"/>
              </a:ext>
            </a:extLst>
          </p:cNvPr>
          <p:cNvSpPr txBox="1"/>
          <p:nvPr/>
        </p:nvSpPr>
        <p:spPr>
          <a:xfrm>
            <a:off x="901908" y="1074509"/>
            <a:ext cx="103881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empathy</a:t>
            </a:r>
          </a:p>
          <a:p>
            <a:pPr algn="ctr"/>
            <a:endParaRPr lang="en-US" sz="6000" i="1" dirty="0">
              <a:solidFill>
                <a:schemeClr val="bg1"/>
              </a:solidFill>
              <a:latin typeface="Raleway" pitchFamily="2" charset="77"/>
            </a:endParaRPr>
          </a:p>
          <a:p>
            <a:pPr algn="ctr"/>
            <a:endParaRPr lang="en-US" sz="6000" dirty="0">
              <a:solidFill>
                <a:schemeClr val="bg1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26058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A2FE1-D5C2-9E8F-81BB-F1B0D0890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96C06D2-8499-1377-9739-FC48BD9DA4B6}"/>
              </a:ext>
            </a:extLst>
          </p:cNvPr>
          <p:cNvSpPr txBox="1"/>
          <p:nvPr/>
        </p:nvSpPr>
        <p:spPr>
          <a:xfrm>
            <a:off x="901908" y="1074509"/>
            <a:ext cx="1038818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empathy</a:t>
            </a:r>
          </a:p>
          <a:p>
            <a:pPr algn="ctr"/>
            <a:endParaRPr lang="en-US" sz="6000" i="1" dirty="0">
              <a:solidFill>
                <a:schemeClr val="bg1"/>
              </a:solidFill>
              <a:latin typeface="Raleway" pitchFamily="2" charset="77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empathy bias</a:t>
            </a:r>
          </a:p>
          <a:p>
            <a:pPr algn="ctr"/>
            <a:endParaRPr lang="en-US" sz="6000" dirty="0">
              <a:solidFill>
                <a:schemeClr val="bg1"/>
              </a:solidFill>
              <a:latin typeface="Raleway" pitchFamily="2" charset="77"/>
            </a:endParaRPr>
          </a:p>
          <a:p>
            <a:pPr algn="ctr"/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313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FC98A-6AEB-AC82-EB53-AC649F28E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B14507B-A8D7-9729-A4A6-A231A5A781BB}"/>
              </a:ext>
            </a:extLst>
          </p:cNvPr>
          <p:cNvSpPr txBox="1"/>
          <p:nvPr/>
        </p:nvSpPr>
        <p:spPr>
          <a:xfrm>
            <a:off x="901908" y="1074509"/>
            <a:ext cx="1038818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empathy</a:t>
            </a:r>
          </a:p>
          <a:p>
            <a:pPr algn="ctr"/>
            <a:endParaRPr lang="en-US" sz="6000" i="1" dirty="0">
              <a:solidFill>
                <a:schemeClr val="bg1"/>
              </a:solidFill>
              <a:latin typeface="Raleway" pitchFamily="2" charset="77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empathy bias</a:t>
            </a:r>
          </a:p>
          <a:p>
            <a:pPr algn="ctr"/>
            <a:endParaRPr lang="en-US" sz="6000" dirty="0">
              <a:solidFill>
                <a:schemeClr val="bg1"/>
              </a:solidFill>
              <a:latin typeface="Raleway" pitchFamily="2" charset="77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Raleway" pitchFamily="2" charset="77"/>
              </a:rPr>
              <a:t>empathic accuracy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690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2949FCD-EB4A-2748-AC90-B2C1A0252D50}"/>
              </a:ext>
            </a:extLst>
          </p:cNvPr>
          <p:cNvSpPr/>
          <p:nvPr/>
        </p:nvSpPr>
        <p:spPr>
          <a:xfrm>
            <a:off x="2464331" y="2523045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Raleway" pitchFamily="2" charset="77"/>
              </a:rPr>
              <a:t>kind intention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E62A19A-F472-0741-A1CC-E74BE13D9F2C}"/>
              </a:ext>
            </a:extLst>
          </p:cNvPr>
          <p:cNvSpPr/>
          <p:nvPr/>
        </p:nvSpPr>
        <p:spPr>
          <a:xfrm>
            <a:off x="4946895" y="3365636"/>
            <a:ext cx="2298207" cy="32459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E24D91-77FB-9B40-9ED3-037F3F037586}"/>
              </a:ext>
            </a:extLst>
          </p:cNvPr>
          <p:cNvSpPr/>
          <p:nvPr/>
        </p:nvSpPr>
        <p:spPr>
          <a:xfrm>
            <a:off x="5235822" y="1115243"/>
            <a:ext cx="1720359" cy="128458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Raleway" pitchFamily="2" charset="77"/>
              </a:rPr>
              <a:t>skills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E9620BB1-45E8-BA4A-AA60-C1AA0FBEFC9D}"/>
              </a:ext>
            </a:extLst>
          </p:cNvPr>
          <p:cNvSpPr/>
          <p:nvPr/>
        </p:nvSpPr>
        <p:spPr>
          <a:xfrm>
            <a:off x="5943053" y="2560635"/>
            <a:ext cx="305891" cy="64419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3F2281-D639-8C48-B781-05DDA313FD90}"/>
              </a:ext>
            </a:extLst>
          </p:cNvPr>
          <p:cNvSpPr/>
          <p:nvPr/>
        </p:nvSpPr>
        <p:spPr>
          <a:xfrm>
            <a:off x="7660218" y="2523044"/>
            <a:ext cx="2067453" cy="2061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Raleway" pitchFamily="2" charset="77"/>
              </a:rPr>
              <a:t>kind behavior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5E95425-7231-0A41-AF51-5A578F6D397E}"/>
              </a:ext>
            </a:extLst>
          </p:cNvPr>
          <p:cNvSpPr/>
          <p:nvPr/>
        </p:nvSpPr>
        <p:spPr>
          <a:xfrm rot="10800000">
            <a:off x="5943052" y="3817723"/>
            <a:ext cx="305891" cy="64419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2BE1C7-201E-2341-812C-F2BA3E28A555}"/>
              </a:ext>
            </a:extLst>
          </p:cNvPr>
          <p:cNvSpPr/>
          <p:nvPr/>
        </p:nvSpPr>
        <p:spPr>
          <a:xfrm>
            <a:off x="5235819" y="4589406"/>
            <a:ext cx="1720359" cy="128458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Raleway" pitchFamily="2" charset="77"/>
              </a:rPr>
              <a:t>environment/ systems</a:t>
            </a:r>
          </a:p>
        </p:txBody>
      </p:sp>
    </p:spTree>
    <p:extLst>
      <p:ext uri="{BB962C8B-B14F-4D97-AF65-F5344CB8AC3E}">
        <p14:creationId xmlns:p14="http://schemas.microsoft.com/office/powerpoint/2010/main" val="3105698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77FB4718-9A8D-4F42-B6CC-42DC19C9FD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" y="1282"/>
            <a:ext cx="12191973" cy="685671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0" y="1143001"/>
            <a:ext cx="8229600" cy="498263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135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435120-761C-8F73-6CFC-544E0A09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88" y="1077913"/>
            <a:ext cx="6747566" cy="779463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Predictor #4: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36C46-F0DA-4392-C2D8-1D1C69BA44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7965" y="1857376"/>
            <a:ext cx="9442451" cy="3060700"/>
          </a:xfrm>
        </p:spPr>
        <p:txBody>
          <a:bodyPr>
            <a:noAutofit/>
          </a:bodyPr>
          <a:lstStyle/>
          <a:p>
            <a:r>
              <a:rPr lang="en-US" sz="10000" dirty="0"/>
              <a:t>supportive</a:t>
            </a:r>
          </a:p>
          <a:p>
            <a:r>
              <a:rPr lang="en-US" sz="10000" dirty="0"/>
              <a:t>systems </a:t>
            </a:r>
            <a:r>
              <a:rPr lang="en-US" sz="4000" dirty="0"/>
              <a:t>(more context)</a:t>
            </a:r>
          </a:p>
        </p:txBody>
      </p:sp>
    </p:spTree>
    <p:extLst>
      <p:ext uri="{BB962C8B-B14F-4D97-AF65-F5344CB8AC3E}">
        <p14:creationId xmlns:p14="http://schemas.microsoft.com/office/powerpoint/2010/main" val="169477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a street&#10;&#10;Description automatically generated">
            <a:extLst>
              <a:ext uri="{FF2B5EF4-FFF2-40B4-BE49-F238E27FC236}">
                <a16:creationId xmlns:a16="http://schemas.microsoft.com/office/drawing/2014/main" id="{30520C33-0A36-C3B7-30FB-149DBFC9FC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558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5D76A5-17FA-2A11-3D27-6EBA075D6360}"/>
              </a:ext>
            </a:extLst>
          </p:cNvPr>
          <p:cNvSpPr txBox="1"/>
          <p:nvPr/>
        </p:nvSpPr>
        <p:spPr>
          <a:xfrm>
            <a:off x="2081055" y="1597729"/>
            <a:ext cx="802988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</a:rPr>
              <a:t>what </a:t>
            </a:r>
            <a:r>
              <a:rPr lang="en-US" sz="8800" b="1" dirty="0">
                <a:solidFill>
                  <a:srgbClr val="0070C0"/>
                </a:solidFill>
                <a:latin typeface="Raleway" pitchFamily="2" charset="77"/>
              </a:rPr>
              <a:t>SYSTEMS</a:t>
            </a:r>
          </a:p>
          <a:p>
            <a:pPr algn="ctr"/>
            <a:r>
              <a:rPr lang="en-US" sz="7200" dirty="0">
                <a:solidFill>
                  <a:srgbClr val="0070C0"/>
                </a:solidFill>
                <a:latin typeface="Raleway" pitchFamily="2" charset="77"/>
              </a:rPr>
              <a:t>are supportive? need to change?</a:t>
            </a:r>
          </a:p>
        </p:txBody>
      </p:sp>
    </p:spTree>
    <p:extLst>
      <p:ext uri="{BB962C8B-B14F-4D97-AF65-F5344CB8AC3E}">
        <p14:creationId xmlns:p14="http://schemas.microsoft.com/office/powerpoint/2010/main" val="31519670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5F7D5-AB8B-B547-BF78-B21CCFFA1701}"/>
              </a:ext>
            </a:extLst>
          </p:cNvPr>
          <p:cNvSpPr/>
          <p:nvPr/>
        </p:nvSpPr>
        <p:spPr>
          <a:xfrm>
            <a:off x="0" y="264417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>
                <a:solidFill>
                  <a:srgbClr val="0070C0"/>
                </a:solidFill>
                <a:latin typeface="Raleway" pitchFamily="2" charset="77"/>
                <a:sym typeface="Candara"/>
              </a:rPr>
              <a:t>leadership?</a:t>
            </a:r>
          </a:p>
        </p:txBody>
      </p:sp>
    </p:spTree>
    <p:extLst>
      <p:ext uri="{BB962C8B-B14F-4D97-AF65-F5344CB8AC3E}">
        <p14:creationId xmlns:p14="http://schemas.microsoft.com/office/powerpoint/2010/main" val="38714029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C391D9-A16D-0342-B19E-2164B72A026D}"/>
              </a:ext>
            </a:extLst>
          </p:cNvPr>
          <p:cNvSpPr/>
          <p:nvPr/>
        </p:nvSpPr>
        <p:spPr>
          <a:xfrm>
            <a:off x="1550802" y="1848607"/>
            <a:ext cx="1835009" cy="12052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Raleway" pitchFamily="2" charset="77"/>
              </a:rPr>
              <a:t>attitude toward the behavior?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8948D3B2-813E-D647-88C0-3C437143A843}"/>
              </a:ext>
            </a:extLst>
          </p:cNvPr>
          <p:cNvSpPr/>
          <p:nvPr/>
        </p:nvSpPr>
        <p:spPr>
          <a:xfrm>
            <a:off x="3849491" y="2208915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893D6DE-F978-9C4A-A100-B47DFBF90103}"/>
              </a:ext>
            </a:extLst>
          </p:cNvPr>
          <p:cNvSpPr/>
          <p:nvPr/>
        </p:nvSpPr>
        <p:spPr>
          <a:xfrm>
            <a:off x="3849491" y="3717228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C92C8F3-974A-C043-AD5B-B352AC235EF8}"/>
              </a:ext>
            </a:extLst>
          </p:cNvPr>
          <p:cNvSpPr/>
          <p:nvPr/>
        </p:nvSpPr>
        <p:spPr>
          <a:xfrm>
            <a:off x="3849491" y="5220848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949FCD-EB4A-2748-AC90-B2C1A0252D50}"/>
              </a:ext>
            </a:extLst>
          </p:cNvPr>
          <p:cNvSpPr/>
          <p:nvPr/>
        </p:nvSpPr>
        <p:spPr>
          <a:xfrm>
            <a:off x="5294745" y="2200232"/>
            <a:ext cx="1607554" cy="34992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  <a:latin typeface="Raleway" pitchFamily="2" charset="77"/>
              </a:rPr>
              <a:t>behavioral </a:t>
            </a:r>
          </a:p>
          <a:p>
            <a:pPr algn="ctr"/>
            <a:r>
              <a:rPr lang="en-US" sz="2300" dirty="0">
                <a:solidFill>
                  <a:schemeClr val="tx1"/>
                </a:solidFill>
                <a:latin typeface="Raleway" pitchFamily="2" charset="77"/>
              </a:rPr>
              <a:t>intention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E62A19A-F472-0741-A1CC-E74BE13D9F2C}"/>
              </a:ext>
            </a:extLst>
          </p:cNvPr>
          <p:cNvSpPr/>
          <p:nvPr/>
        </p:nvSpPr>
        <p:spPr>
          <a:xfrm>
            <a:off x="7622496" y="3707562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63DFF1-65BB-6F41-B5C4-49ED59D8D62D}"/>
              </a:ext>
            </a:extLst>
          </p:cNvPr>
          <p:cNvSpPr txBox="1"/>
          <p:nvPr/>
        </p:nvSpPr>
        <p:spPr>
          <a:xfrm>
            <a:off x="265358" y="317779"/>
            <a:ext cx="11661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Raleway" pitchFamily="2" charset="77"/>
              </a:rPr>
              <a:t>Reasoned Action Theory</a:t>
            </a:r>
          </a:p>
          <a:p>
            <a:pPr algn="ctr"/>
            <a:r>
              <a:rPr lang="en-US" sz="2400" dirty="0">
                <a:latin typeface="Raleway" pitchFamily="2" charset="77"/>
              </a:rPr>
              <a:t>(Fishbein &amp; Ajzen; aka Theory of Reasoned Action, Theory of Planned Behavior)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92D066-4333-704B-9930-071100E088D0}"/>
              </a:ext>
            </a:extLst>
          </p:cNvPr>
          <p:cNvSpPr/>
          <p:nvPr/>
        </p:nvSpPr>
        <p:spPr>
          <a:xfrm>
            <a:off x="7417447" y="5041468"/>
            <a:ext cx="1407489" cy="11078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Raleway" pitchFamily="2" charset="77"/>
              </a:rPr>
              <a:t>environment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Raleway" pitchFamily="2" charset="77"/>
              </a:rPr>
              <a:t>systems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E9620BB1-45E8-BA4A-AA60-C1AA0FBEFC9D}"/>
              </a:ext>
            </a:extLst>
          </p:cNvPr>
          <p:cNvSpPr/>
          <p:nvPr/>
        </p:nvSpPr>
        <p:spPr>
          <a:xfrm>
            <a:off x="7843723" y="3044238"/>
            <a:ext cx="484632" cy="37130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9716E09C-F710-7F40-B516-DBDDDE7A14E6}"/>
              </a:ext>
            </a:extLst>
          </p:cNvPr>
          <p:cNvSpPr/>
          <p:nvPr/>
        </p:nvSpPr>
        <p:spPr>
          <a:xfrm rot="10800000">
            <a:off x="7869384" y="4482614"/>
            <a:ext cx="484632" cy="37130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30549B-3193-8D44-281A-8FE9E3CE0511}"/>
              </a:ext>
            </a:extLst>
          </p:cNvPr>
          <p:cNvSpPr/>
          <p:nvPr/>
        </p:nvSpPr>
        <p:spPr>
          <a:xfrm>
            <a:off x="1550802" y="3356919"/>
            <a:ext cx="1835009" cy="12052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Raleway" pitchFamily="2" charset="77"/>
              </a:rPr>
              <a:t>norms?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3887B1-AE01-21FE-06A0-7D57DBEDD767}"/>
              </a:ext>
            </a:extLst>
          </p:cNvPr>
          <p:cNvSpPr/>
          <p:nvPr/>
        </p:nvSpPr>
        <p:spPr>
          <a:xfrm>
            <a:off x="1550802" y="4860539"/>
            <a:ext cx="1835009" cy="12052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Raleway" pitchFamily="2" charset="77"/>
              </a:rPr>
              <a:t>can I do the behavior?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3E3B6F-9BBA-2F20-5F25-30ACC2A34A26}"/>
              </a:ext>
            </a:extLst>
          </p:cNvPr>
          <p:cNvSpPr/>
          <p:nvPr/>
        </p:nvSpPr>
        <p:spPr>
          <a:xfrm>
            <a:off x="9033644" y="3281414"/>
            <a:ext cx="1607554" cy="12823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Raleway" pitchFamily="2" charset="77"/>
              </a:rPr>
              <a:t>behavior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37AF81-217A-31C5-F298-4C3F42511FB5}"/>
              </a:ext>
            </a:extLst>
          </p:cNvPr>
          <p:cNvSpPr/>
          <p:nvPr/>
        </p:nvSpPr>
        <p:spPr>
          <a:xfrm>
            <a:off x="7382294" y="1746403"/>
            <a:ext cx="1407489" cy="11078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Raleway" pitchFamily="2" charset="77"/>
              </a:rPr>
              <a:t>skills</a:t>
            </a:r>
          </a:p>
        </p:txBody>
      </p:sp>
    </p:spTree>
    <p:extLst>
      <p:ext uri="{BB962C8B-B14F-4D97-AF65-F5344CB8AC3E}">
        <p14:creationId xmlns:p14="http://schemas.microsoft.com/office/powerpoint/2010/main" val="4067199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435120-761C-8F73-6CFC-544E0A090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715" y="918256"/>
            <a:ext cx="10000570" cy="779463"/>
          </a:xfrm>
        </p:spPr>
        <p:txBody>
          <a:bodyPr/>
          <a:lstStyle/>
          <a:p>
            <a:r>
              <a:rPr lang="en-US" sz="4800" dirty="0">
                <a:solidFill>
                  <a:srgbClr val="92D050"/>
                </a:solidFill>
              </a:rPr>
              <a:t>4 key predictors of kind behavior: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36C46-F0DA-4392-C2D8-1D1C69BA44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44480" y="2133148"/>
            <a:ext cx="10149235" cy="3060700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attitude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norms (context)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confidence &amp; skills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supportive systems (more context)</a:t>
            </a:r>
          </a:p>
        </p:txBody>
      </p:sp>
    </p:spTree>
    <p:extLst>
      <p:ext uri="{BB962C8B-B14F-4D97-AF65-F5344CB8AC3E}">
        <p14:creationId xmlns:p14="http://schemas.microsoft.com/office/powerpoint/2010/main" val="16156256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F6558-D186-9653-DA97-CB40594B4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C086B-5301-B28C-0F1E-342C7EBC1C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4774" y="1589152"/>
            <a:ext cx="9442451" cy="3060700"/>
          </a:xfrm>
        </p:spPr>
        <p:txBody>
          <a:bodyPr>
            <a:noAutofit/>
          </a:bodyPr>
          <a:lstStyle/>
          <a:p>
            <a:pPr algn="ctr"/>
            <a:r>
              <a:rPr lang="en-US" sz="10000" dirty="0"/>
              <a:t>confident humility</a:t>
            </a:r>
          </a:p>
        </p:txBody>
      </p:sp>
    </p:spTree>
    <p:extLst>
      <p:ext uri="{BB962C8B-B14F-4D97-AF65-F5344CB8AC3E}">
        <p14:creationId xmlns:p14="http://schemas.microsoft.com/office/powerpoint/2010/main" val="9618790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8FA87-CD35-C75E-FED6-ECD94EB56D61}"/>
              </a:ext>
            </a:extLst>
          </p:cNvPr>
          <p:cNvSpPr txBox="1"/>
          <p:nvPr/>
        </p:nvSpPr>
        <p:spPr>
          <a:xfrm>
            <a:off x="778013" y="366623"/>
            <a:ext cx="10635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Increasing kind behavior in your world: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4931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8FA87-CD35-C75E-FED6-ECD94EB56D61}"/>
              </a:ext>
            </a:extLst>
          </p:cNvPr>
          <p:cNvSpPr txBox="1"/>
          <p:nvPr/>
        </p:nvSpPr>
        <p:spPr>
          <a:xfrm>
            <a:off x="778013" y="366623"/>
            <a:ext cx="1063597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Increasing kind behavior in your world: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Make kindness salient. Message about the benefits of kindness </a:t>
            </a:r>
            <a:r>
              <a:rPr lang="en-US" sz="28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(emphasizing kindness as a health behavior).</a:t>
            </a:r>
          </a:p>
        </p:txBody>
      </p:sp>
    </p:spTree>
    <p:extLst>
      <p:ext uri="{BB962C8B-B14F-4D97-AF65-F5344CB8AC3E}">
        <p14:creationId xmlns:p14="http://schemas.microsoft.com/office/powerpoint/2010/main" val="36225710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8FA87-CD35-C75E-FED6-ECD94EB56D61}"/>
              </a:ext>
            </a:extLst>
          </p:cNvPr>
          <p:cNvSpPr txBox="1"/>
          <p:nvPr/>
        </p:nvSpPr>
        <p:spPr>
          <a:xfrm>
            <a:off x="778013" y="366623"/>
            <a:ext cx="1063597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Increasing kind behavior in your world: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Make kindness salient. Message about the benefits of kindness </a:t>
            </a:r>
            <a:r>
              <a:rPr lang="en-US" sz="2800" dirty="0"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(emphasizing kindness as a health behavior).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As a community, identify and remove systemic barriers to kind behavior.</a:t>
            </a:r>
            <a:endParaRPr lang="en-US" sz="32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099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8FA87-CD35-C75E-FED6-ECD94EB56D61}"/>
              </a:ext>
            </a:extLst>
          </p:cNvPr>
          <p:cNvSpPr txBox="1"/>
          <p:nvPr/>
        </p:nvSpPr>
        <p:spPr>
          <a:xfrm>
            <a:off x="778013" y="366623"/>
            <a:ext cx="1063597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Increasing kind behavior in your world: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Make kindness salient. Message about the benefits of kindness </a:t>
            </a:r>
            <a:r>
              <a:rPr lang="en-US" sz="2800" dirty="0"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(emphasizing kindness as a health behavior).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As a community, identify and remove systemic barriers to kind behavior.</a:t>
            </a:r>
            <a:endParaRPr lang="en-US" sz="3200" dirty="0"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Leaders are kindness influencers. Nurture their ability to model and encourage kind behavior.</a:t>
            </a:r>
          </a:p>
        </p:txBody>
      </p:sp>
    </p:spTree>
    <p:extLst>
      <p:ext uri="{BB962C8B-B14F-4D97-AF65-F5344CB8AC3E}">
        <p14:creationId xmlns:p14="http://schemas.microsoft.com/office/powerpoint/2010/main" val="34436504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8FA87-CD35-C75E-FED6-ECD94EB56D61}"/>
              </a:ext>
            </a:extLst>
          </p:cNvPr>
          <p:cNvSpPr txBox="1"/>
          <p:nvPr/>
        </p:nvSpPr>
        <p:spPr>
          <a:xfrm>
            <a:off x="778013" y="366623"/>
            <a:ext cx="1063597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Increasing kind behavior in your world: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Make kindness salient. Message about the benefits of kindness </a:t>
            </a:r>
            <a:r>
              <a:rPr lang="en-US" sz="2800" dirty="0"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(emphasizing kindness as a health behavior).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As a community, identify and remove systemic barriers to kind behavior.</a:t>
            </a:r>
            <a:endParaRPr lang="en-US" sz="3200" dirty="0"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Leaders are kindness influencers. Nurture their ability to model and encourage kind behavior.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Identify skills that are necessary to do kindness well. Provide the opportunity for people to learn and practice the skills.</a:t>
            </a:r>
          </a:p>
        </p:txBody>
      </p:sp>
    </p:spTree>
    <p:extLst>
      <p:ext uri="{BB962C8B-B14F-4D97-AF65-F5344CB8AC3E}">
        <p14:creationId xmlns:p14="http://schemas.microsoft.com/office/powerpoint/2010/main" val="3171604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white bracelet on a yellow surface&#10;&#10;Description automatically generated">
            <a:extLst>
              <a:ext uri="{FF2B5EF4-FFF2-40B4-BE49-F238E27FC236}">
                <a16:creationId xmlns:a16="http://schemas.microsoft.com/office/drawing/2014/main" id="{6FC471C5-BB25-0AB5-41C4-BA85FAF56F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65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8FA87-CD35-C75E-FED6-ECD94EB56D61}"/>
              </a:ext>
            </a:extLst>
          </p:cNvPr>
          <p:cNvSpPr txBox="1"/>
          <p:nvPr/>
        </p:nvSpPr>
        <p:spPr>
          <a:xfrm>
            <a:off x="778013" y="366623"/>
            <a:ext cx="1063597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Increasing kind behavior in your world: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Make kindness salient. Message about the benefits of kindness </a:t>
            </a:r>
            <a:r>
              <a:rPr lang="en-US" sz="2800" dirty="0"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(emphasizing kindness as a health behavior).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As a community, identify and remove systemic barriers to kind behavior.</a:t>
            </a:r>
            <a:endParaRPr lang="en-US" sz="3200" dirty="0"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Leaders are kindness influencers. Nurture their ability to model and encourage kind behavior.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Identify skills that are necessary to do kindness well. Provide the opportunity for people to learn and practice the skills.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Continue learning and practicing!</a:t>
            </a:r>
            <a:endParaRPr lang="en-US" sz="32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536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08FA87-CD35-C75E-FED6-ECD94EB56D61}"/>
              </a:ext>
            </a:extLst>
          </p:cNvPr>
          <p:cNvSpPr txBox="1"/>
          <p:nvPr/>
        </p:nvSpPr>
        <p:spPr>
          <a:xfrm>
            <a:off x="778013" y="366623"/>
            <a:ext cx="1063597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Increasing kind behavior in your world: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Make kindness salient. Message about the benefits of kindness </a:t>
            </a:r>
            <a:r>
              <a:rPr lang="en-US" sz="28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(emphasizing kindness as a health behavior).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As a community, identify and remove systemic barriers to kind behavior.</a:t>
            </a:r>
            <a:endParaRPr lang="en-US" sz="32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Leaders are kindness influencers. Nurture their ability to model and encourage kind behavior.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Identify skills that are necessary to do kindness well. Provide the opportunity for people to learn and practice the skills.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Continue learning and practicing!</a:t>
            </a:r>
            <a:endParaRPr lang="en-US" sz="32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109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70607-B4F6-2A2B-9E9E-CF6146055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D28AAB-FC4B-C348-0AAD-EE7FFF3BC1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43001"/>
            <a:ext cx="8229600" cy="498263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pic>
        <p:nvPicPr>
          <p:cNvPr id="4" name="Content Placeholder 5" descr="be kind flower with BB project.pdf">
            <a:extLst>
              <a:ext uri="{FF2B5EF4-FFF2-40B4-BE49-F238E27FC236}">
                <a16:creationId xmlns:a16="http://schemas.microsoft.com/office/drawing/2014/main" id="{E5D6DC04-3CE7-2F38-0E52-7B3DE43B48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-40915"/>
          <a:stretch>
            <a:fillRect/>
          </a:stretch>
        </p:blipFill>
        <p:spPr>
          <a:xfrm>
            <a:off x="982414" y="501081"/>
            <a:ext cx="10227173" cy="5624552"/>
          </a:xfrm>
          <a:prstGeom prst="rect">
            <a:avLst/>
          </a:prstGeom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9BC1C4DD-BF9F-EB25-EC7E-535A8856AECF}"/>
              </a:ext>
            </a:extLst>
          </p:cNvPr>
          <p:cNvSpPr/>
          <p:nvPr/>
        </p:nvSpPr>
        <p:spPr>
          <a:xfrm>
            <a:off x="4131004" y="2556734"/>
            <a:ext cx="2884715" cy="2035631"/>
          </a:xfrm>
          <a:prstGeom prst="donut">
            <a:avLst>
              <a:gd name="adj" fmla="val 6544"/>
            </a:avLst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393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C234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6175990" y="334515"/>
            <a:ext cx="5995493" cy="6857999"/>
          </a:xfrm>
          <a:custGeom>
            <a:avLst/>
            <a:gdLst/>
            <a:ahLst/>
            <a:cxnLst/>
            <a:rect l="l" t="t" r="r" b="b"/>
            <a:pathLst>
              <a:path w="10351135" h="4582795">
                <a:moveTo>
                  <a:pt x="10350721" y="4582329"/>
                </a:moveTo>
                <a:lnTo>
                  <a:pt x="0" y="4582329"/>
                </a:lnTo>
                <a:lnTo>
                  <a:pt x="0" y="0"/>
                </a:lnTo>
                <a:lnTo>
                  <a:pt x="10350721" y="0"/>
                </a:lnTo>
                <a:lnTo>
                  <a:pt x="10350721" y="4582329"/>
                </a:lnTo>
                <a:close/>
              </a:path>
            </a:pathLst>
          </a:custGeom>
          <a:solidFill>
            <a:srgbClr val="1D528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 txBox="1">
            <a:spLocks noGrp="1"/>
          </p:cNvSpPr>
          <p:nvPr>
            <p:ph type="title" idx="4294967295"/>
          </p:nvPr>
        </p:nvSpPr>
        <p:spPr>
          <a:xfrm>
            <a:off x="6404341" y="457316"/>
            <a:ext cx="5538788" cy="678462"/>
          </a:xfrm>
          <a:prstGeom prst="rect">
            <a:avLst/>
          </a:prstGeom>
        </p:spPr>
        <p:txBody>
          <a:bodyPr vert="horz" wrap="square" lIns="0" tIns="91440" rIns="0" bIns="0" rtlCol="0" anchor="ctr">
            <a:noAutofit/>
          </a:bodyPr>
          <a:lstStyle/>
          <a:p>
            <a:pPr marL="8467" algn="ctr">
              <a:lnSpc>
                <a:spcPct val="100000"/>
              </a:lnSpc>
              <a:spcBef>
                <a:spcPts val="720"/>
              </a:spcBef>
            </a:pPr>
            <a:r>
              <a:rPr lang="en-US" sz="4800" dirty="0">
                <a:solidFill>
                  <a:schemeClr val="bg1"/>
                </a:solidFill>
              </a:rPr>
              <a:t>Become a </a:t>
            </a:r>
            <a:r>
              <a:rPr lang="en-US" sz="5000" b="1" dirty="0">
                <a:solidFill>
                  <a:schemeClr val="bg1"/>
                </a:solidFill>
              </a:rPr>
              <a:t>KIND CAT</a:t>
            </a:r>
            <a:r>
              <a:rPr lang="en-US" sz="5000" dirty="0">
                <a:solidFill>
                  <a:schemeClr val="bg1"/>
                </a:solidFill>
              </a:rPr>
              <a:t>!</a:t>
            </a:r>
            <a:endParaRPr sz="5000" dirty="0">
              <a:solidFill>
                <a:schemeClr val="bg1"/>
              </a:solidFill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F5CA5AD2-7C94-6C4A-871C-04B00E924306}"/>
              </a:ext>
            </a:extLst>
          </p:cNvPr>
          <p:cNvSpPr/>
          <p:nvPr/>
        </p:nvSpPr>
        <p:spPr>
          <a:xfrm>
            <a:off x="2977230" y="6446882"/>
            <a:ext cx="9214770" cy="551325"/>
          </a:xfrm>
          <a:custGeom>
            <a:avLst/>
            <a:gdLst/>
            <a:ahLst/>
            <a:cxnLst/>
            <a:rect l="l" t="t" r="r" b="b"/>
            <a:pathLst>
              <a:path w="16230600" h="28575">
                <a:moveTo>
                  <a:pt x="16230598" y="28574"/>
                </a:moveTo>
                <a:lnTo>
                  <a:pt x="0" y="28574"/>
                </a:lnTo>
                <a:lnTo>
                  <a:pt x="0" y="0"/>
                </a:lnTo>
                <a:lnTo>
                  <a:pt x="16230598" y="0"/>
                </a:lnTo>
                <a:lnTo>
                  <a:pt x="16230598" y="28574"/>
                </a:lnTo>
                <a:close/>
              </a:path>
            </a:pathLst>
          </a:custGeom>
          <a:solidFill>
            <a:srgbClr val="AB042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8" name="Picture 7" descr="A qr code with black squares&#10;&#10;Description automatically generated">
            <a:extLst>
              <a:ext uri="{FF2B5EF4-FFF2-40B4-BE49-F238E27FC236}">
                <a16:creationId xmlns:a16="http://schemas.microsoft.com/office/drawing/2014/main" id="{3B29E632-855D-1E43-B0A8-255AB7CCA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34" y="4236067"/>
            <a:ext cx="2189162" cy="2189162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34062C94-ED32-783B-9513-453592EA3BE4}"/>
              </a:ext>
            </a:extLst>
          </p:cNvPr>
          <p:cNvSpPr txBox="1"/>
          <p:nvPr/>
        </p:nvSpPr>
        <p:spPr>
          <a:xfrm>
            <a:off x="3192028" y="4363586"/>
            <a:ext cx="2375130" cy="984020"/>
          </a:xfrm>
          <a:prstGeom prst="rect">
            <a:avLst/>
          </a:prstGeom>
        </p:spPr>
        <p:txBody>
          <a:bodyPr vert="horz" wrap="square" lIns="0" tIns="8890" rIns="0" bIns="0" rtlCol="0">
            <a:noAutofit/>
          </a:bodyPr>
          <a:lstStyle/>
          <a:p>
            <a:pPr marL="8467" algn="ctr">
              <a:spcBef>
                <a:spcPts val="70"/>
              </a:spcBef>
            </a:pPr>
            <a:r>
              <a:rPr lang="en-US" sz="1867" dirty="0">
                <a:solidFill>
                  <a:schemeClr val="bg1"/>
                </a:solidFill>
                <a:latin typeface="Proxima Nova" panose="02000506030000020004" pitchFamily="50" charset="0"/>
              </a:rPr>
              <a:t>Scan the QR code and fill out the KIND CATS club interest form!</a:t>
            </a:r>
          </a:p>
          <a:p>
            <a:pPr marL="8467">
              <a:spcBef>
                <a:spcPts val="70"/>
              </a:spcBef>
            </a:pPr>
            <a:endParaRPr lang="en-US" sz="1867" dirty="0">
              <a:solidFill>
                <a:schemeClr val="bg1"/>
              </a:solidFill>
              <a:latin typeface="Proxima Nova" panose="02000506030000020004" pitchFamily="50" charset="0"/>
            </a:endParaRPr>
          </a:p>
          <a:p>
            <a:pPr marL="8467" algn="ctr">
              <a:spcBef>
                <a:spcPts val="70"/>
              </a:spcBef>
            </a:pPr>
            <a:r>
              <a:rPr lang="en-US" sz="1867" dirty="0">
                <a:solidFill>
                  <a:schemeClr val="bg1"/>
                </a:solidFill>
                <a:latin typeface="Proxima Nova" panose="02000506030000020004" pitchFamily="50" charset="0"/>
              </a:rPr>
              <a:t>We can’t wait to meet you!</a:t>
            </a:r>
          </a:p>
        </p:txBody>
      </p:sp>
      <p:pic>
        <p:nvPicPr>
          <p:cNvPr id="2052" name="Picture 4" descr="University of Arizona Meet Your Major Fair | College of Information Science  | The University of Arizona">
            <a:extLst>
              <a:ext uri="{FF2B5EF4-FFF2-40B4-BE49-F238E27FC236}">
                <a16:creationId xmlns:a16="http://schemas.microsoft.com/office/drawing/2014/main" id="{38733055-9215-08BD-FFD6-F87215351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5110" y="0"/>
            <a:ext cx="6341617" cy="38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2064F10E-2957-44EA-037F-2E2B8C2FDA93}"/>
              </a:ext>
            </a:extLst>
          </p:cNvPr>
          <p:cNvSpPr txBox="1"/>
          <p:nvPr/>
        </p:nvSpPr>
        <p:spPr>
          <a:xfrm>
            <a:off x="6607470" y="2780102"/>
            <a:ext cx="5335659" cy="3166969"/>
          </a:xfrm>
          <a:prstGeom prst="rect">
            <a:avLst/>
          </a:prstGeom>
        </p:spPr>
        <p:txBody>
          <a:bodyPr vert="horz" wrap="square" lIns="0" tIns="8890" rIns="0" bIns="0" rtlCol="0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Join KIND CATS and get ready to: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Grow your leadership skills &amp; teamwork abilities</a:t>
            </a:r>
          </a:p>
          <a:p>
            <a:endParaRPr lang="en-US" sz="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Dive into hands-on community research with real impact</a:t>
            </a:r>
          </a:p>
          <a:p>
            <a:endParaRPr lang="en-US" sz="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Make meaningful connections &amp; build a sense of belonging</a:t>
            </a:r>
          </a:p>
          <a:p>
            <a:endParaRPr lang="en-US" sz="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Level up your resume with standout experiences</a:t>
            </a:r>
          </a:p>
          <a:p>
            <a:endParaRPr lang="en-US" sz="5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Be part of building a campus that’s more connected, inclusive—and a lot more fun!</a:t>
            </a:r>
          </a:p>
          <a:p>
            <a:pPr fontAlgn="base"/>
            <a:endParaRPr lang="en-US" sz="1867" strike="sngStrike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3F2ED4C4-05CF-64E3-2D42-B485675AC379}"/>
              </a:ext>
            </a:extLst>
          </p:cNvPr>
          <p:cNvSpPr txBox="1"/>
          <p:nvPr/>
        </p:nvSpPr>
        <p:spPr>
          <a:xfrm>
            <a:off x="6607470" y="1478283"/>
            <a:ext cx="5132529" cy="901733"/>
          </a:xfrm>
          <a:prstGeom prst="rect">
            <a:avLst/>
          </a:prstGeom>
        </p:spPr>
        <p:txBody>
          <a:bodyPr vert="horz" wrap="square" lIns="0" tIns="8890" rIns="0" bIns="0" rtlCol="0">
            <a:noAutofit/>
          </a:bodyPr>
          <a:lstStyle/>
          <a:p>
            <a:pPr marL="8467" algn="ctr">
              <a:spcBef>
                <a:spcPts val="70"/>
              </a:spcBef>
            </a:pPr>
            <a:r>
              <a:rPr lang="en-US" sz="2000" b="1" i="1" dirty="0">
                <a:solidFill>
                  <a:schemeClr val="bg1"/>
                </a:solidFill>
              </a:rPr>
              <a:t>KIND CATS </a:t>
            </a:r>
            <a:r>
              <a:rPr lang="en-US" sz="2000" i="1" dirty="0">
                <a:solidFill>
                  <a:schemeClr val="bg1"/>
                </a:solidFill>
              </a:rPr>
              <a:t>are UA students committed to building a more connected, supportive campus community—for everyone’s benefit!</a:t>
            </a:r>
            <a:endParaRPr lang="en-US" sz="1867" i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19" name="Picture 18" descr="A group of red and blue text&#10;&#10;Description automatically generated">
            <a:extLst>
              <a:ext uri="{FF2B5EF4-FFF2-40B4-BE49-F238E27FC236}">
                <a16:creationId xmlns:a16="http://schemas.microsoft.com/office/drawing/2014/main" id="{5310BA7E-3205-B4BE-3486-D6A591899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7907" y="6157960"/>
            <a:ext cx="3507711" cy="58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443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61A7D-2B6C-DDC2-25C0-20018866B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E78AA3-8B72-40D8-861C-89E456B419C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43001"/>
            <a:ext cx="8229600" cy="498263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dirty="0">
              <a:solidFill>
                <a:srgbClr val="00205B"/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pic>
        <p:nvPicPr>
          <p:cNvPr id="3" name="Picture 2" descr="A black text with green dots&#10;&#10;Description automatically generated">
            <a:extLst>
              <a:ext uri="{FF2B5EF4-FFF2-40B4-BE49-F238E27FC236}">
                <a16:creationId xmlns:a16="http://schemas.microsoft.com/office/drawing/2014/main" id="{78E417DF-7609-1D14-65C8-690062D5A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580" y="732366"/>
            <a:ext cx="4688840" cy="5463518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8D94D763-AB63-EA7E-5F17-A0CFA0F4EA84}"/>
              </a:ext>
            </a:extLst>
          </p:cNvPr>
          <p:cNvSpPr/>
          <p:nvPr/>
        </p:nvSpPr>
        <p:spPr>
          <a:xfrm>
            <a:off x="3334512" y="322162"/>
            <a:ext cx="5522976" cy="6213676"/>
          </a:xfrm>
          <a:prstGeom prst="frame">
            <a:avLst>
              <a:gd name="adj1" fmla="val 3733"/>
            </a:avLst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107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79E724-9B4B-1034-FA4F-953FB6580842}"/>
              </a:ext>
            </a:extLst>
          </p:cNvPr>
          <p:cNvSpPr txBox="1"/>
          <p:nvPr/>
        </p:nvSpPr>
        <p:spPr>
          <a:xfrm>
            <a:off x="6861663" y="5096776"/>
            <a:ext cx="22156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Raleway" pitchFamily="2" charset="77"/>
              </a:rPr>
              <a:t>Bianca </a:t>
            </a:r>
            <a:r>
              <a:rPr lang="en-US" sz="1600" dirty="0" err="1">
                <a:latin typeface="Raleway" pitchFamily="2" charset="77"/>
              </a:rPr>
              <a:t>Levario</a:t>
            </a:r>
            <a:r>
              <a:rPr lang="en-US" sz="1600" dirty="0">
                <a:latin typeface="Raleway" pitchFamily="2" charset="77"/>
              </a:rPr>
              <a:t>, MA</a:t>
            </a:r>
          </a:p>
          <a:p>
            <a:pPr algn="ctr"/>
            <a:r>
              <a:rPr lang="en-US" sz="1600" dirty="0">
                <a:latin typeface="Raleway" pitchFamily="2" charset="77"/>
              </a:rPr>
              <a:t>Program Manager</a:t>
            </a:r>
          </a:p>
          <a:p>
            <a:pPr algn="ctr"/>
            <a:r>
              <a:rPr lang="en-US" sz="1600" dirty="0">
                <a:latin typeface="Raleway" pitchFamily="2" charset="77"/>
              </a:rPr>
              <a:t>basolis2@arizona.edu</a:t>
            </a:r>
          </a:p>
          <a:p>
            <a:pPr algn="ctr"/>
            <a:r>
              <a:rPr lang="en-US" sz="1600" dirty="0">
                <a:latin typeface="Raleway" pitchFamily="2" charset="77"/>
              </a:rPr>
              <a:t>she/her/hers</a:t>
            </a:r>
          </a:p>
        </p:txBody>
      </p:sp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C4A852D-79AE-3B2B-BAE6-88B8AB4B2B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286" y="2341527"/>
            <a:ext cx="2211003" cy="3315476"/>
          </a:xfrm>
          <a:prstGeom prst="rect">
            <a:avLst/>
          </a:prstGeom>
        </p:spPr>
      </p:pic>
      <p:pic>
        <p:nvPicPr>
          <p:cNvPr id="11" name="Picture 10" descr="A person smiling at camera&#10;&#10;Description automatically generated">
            <a:extLst>
              <a:ext uri="{FF2B5EF4-FFF2-40B4-BE49-F238E27FC236}">
                <a16:creationId xmlns:a16="http://schemas.microsoft.com/office/drawing/2014/main" id="{ACF86EB3-5DC8-AEFC-A80E-83E9DF456D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808" y="2623452"/>
            <a:ext cx="2349380" cy="2461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7C07E-1524-FD44-487F-09D8D3CEDF26}"/>
              </a:ext>
            </a:extLst>
          </p:cNvPr>
          <p:cNvSpPr txBox="1"/>
          <p:nvPr/>
        </p:nvSpPr>
        <p:spPr>
          <a:xfrm>
            <a:off x="9068896" y="5706788"/>
            <a:ext cx="283177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aleway" pitchFamily="2" charset="77"/>
              </a:rPr>
              <a:t>Jeannette </a:t>
            </a:r>
            <a:r>
              <a:rPr lang="en-US" sz="1600" dirty="0" err="1">
                <a:latin typeface="Raleway" pitchFamily="2" charset="77"/>
              </a:rPr>
              <a:t>Maré</a:t>
            </a:r>
            <a:r>
              <a:rPr lang="en-US" sz="1600" dirty="0">
                <a:latin typeface="Raleway" pitchFamily="2" charset="77"/>
              </a:rPr>
              <a:t>, PhD, MA</a:t>
            </a:r>
          </a:p>
          <a:p>
            <a:pPr algn="ctr"/>
            <a:r>
              <a:rPr lang="en-US" sz="1600" dirty="0">
                <a:latin typeface="Raleway" pitchFamily="2" charset="77"/>
              </a:rPr>
              <a:t>Director, Research Professor</a:t>
            </a:r>
          </a:p>
          <a:p>
            <a:pPr algn="ctr"/>
            <a:r>
              <a:rPr lang="en-US" sz="1600" dirty="0" err="1">
                <a:latin typeface="Raleway" pitchFamily="2" charset="77"/>
              </a:rPr>
              <a:t>jmare@arizona.edu</a:t>
            </a:r>
            <a:endParaRPr lang="en-US" sz="1600" dirty="0">
              <a:latin typeface="Raleway" pitchFamily="2" charset="77"/>
            </a:endParaRPr>
          </a:p>
          <a:p>
            <a:pPr algn="ctr"/>
            <a:r>
              <a:rPr lang="en-US" sz="1600" dirty="0">
                <a:latin typeface="Raleway" pitchFamily="2" charset="77"/>
              </a:rPr>
              <a:t>she/her/hers</a:t>
            </a:r>
          </a:p>
        </p:txBody>
      </p:sp>
      <p:pic>
        <p:nvPicPr>
          <p:cNvPr id="9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4F79A54B-DDB6-C13C-8320-313F573D53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987" y="153929"/>
            <a:ext cx="3114799" cy="95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2B10AC-4541-E9A7-A1B7-B3918CA29568}"/>
              </a:ext>
            </a:extLst>
          </p:cNvPr>
          <p:cNvSpPr txBox="1"/>
          <p:nvPr/>
        </p:nvSpPr>
        <p:spPr>
          <a:xfrm>
            <a:off x="784289" y="1289358"/>
            <a:ext cx="106234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Raleway" pitchFamily="2" charset="77"/>
              </a:rPr>
              <a:t>Engaging community to develop and implement a theory-based, </a:t>
            </a:r>
          </a:p>
          <a:p>
            <a:pPr algn="ctr"/>
            <a:r>
              <a:rPr lang="en-US" sz="2800" i="1" dirty="0">
                <a:latin typeface="Raleway" pitchFamily="2" charset="77"/>
              </a:rPr>
              <a:t>empirically driven model for the collective practice of kindness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B48B7CA-A9B1-D297-1F7A-68126E3E1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08" y="22827"/>
            <a:ext cx="5576778" cy="1212343"/>
          </a:xfrm>
          <a:prstGeom prst="rect">
            <a:avLst/>
          </a:prstGeom>
        </p:spPr>
      </p:pic>
      <p:pic>
        <p:nvPicPr>
          <p:cNvPr id="3" name="Picture 2" descr="A person in front of a building&#10;&#10;Description automatically generated">
            <a:extLst>
              <a:ext uri="{FF2B5EF4-FFF2-40B4-BE49-F238E27FC236}">
                <a16:creationId xmlns:a16="http://schemas.microsoft.com/office/drawing/2014/main" id="{599DE91E-3E61-8838-20B1-6F9629E01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67" y="2341527"/>
            <a:ext cx="2211002" cy="3361376"/>
          </a:xfrm>
          <a:prstGeom prst="rect">
            <a:avLst/>
          </a:prstGeom>
        </p:spPr>
      </p:pic>
      <p:pic>
        <p:nvPicPr>
          <p:cNvPr id="10" name="Picture 9" descr="A person in a blue shirt&#10;&#10;Description automatically generated">
            <a:extLst>
              <a:ext uri="{FF2B5EF4-FFF2-40B4-BE49-F238E27FC236}">
                <a16:creationId xmlns:a16="http://schemas.microsoft.com/office/drawing/2014/main" id="{A6C141DF-792E-CBE8-7DD5-2B0C7D4C22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378" y="2941283"/>
            <a:ext cx="3539332" cy="2461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B3AE6E-767D-613B-4695-05B4E19E782C}"/>
              </a:ext>
            </a:extLst>
          </p:cNvPr>
          <p:cNvSpPr txBox="1"/>
          <p:nvPr/>
        </p:nvSpPr>
        <p:spPr>
          <a:xfrm>
            <a:off x="153741" y="5706788"/>
            <a:ext cx="30052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Raleway" pitchFamily="2" charset="77"/>
              </a:rPr>
              <a:t>Grace </a:t>
            </a:r>
            <a:r>
              <a:rPr lang="en-US" sz="1600" dirty="0" err="1">
                <a:latin typeface="Raleway" pitchFamily="2" charset="77"/>
              </a:rPr>
              <a:t>Aroz-Moscoso</a:t>
            </a:r>
            <a:endParaRPr lang="en-US" sz="1600" dirty="0">
              <a:latin typeface="Raleway" pitchFamily="2" charset="77"/>
            </a:endParaRPr>
          </a:p>
          <a:p>
            <a:pPr algn="ctr"/>
            <a:r>
              <a:rPr lang="en-US" sz="1600" dirty="0">
                <a:latin typeface="Raleway" pitchFamily="2" charset="77"/>
              </a:rPr>
              <a:t>Graduate Research Assistant</a:t>
            </a:r>
          </a:p>
          <a:p>
            <a:pPr algn="ctr"/>
            <a:r>
              <a:rPr lang="en-US" sz="1600" dirty="0" err="1">
                <a:latin typeface="Raleway" pitchFamily="2" charset="77"/>
              </a:rPr>
              <a:t>gracearoz@arizona.edu</a:t>
            </a:r>
            <a:endParaRPr lang="en-US" sz="1600" dirty="0">
              <a:latin typeface="Raleway" pitchFamily="2" charset="77"/>
            </a:endParaRPr>
          </a:p>
          <a:p>
            <a:pPr algn="ctr"/>
            <a:r>
              <a:rPr lang="en-US" sz="1600" dirty="0">
                <a:latin typeface="Raleway" pitchFamily="2" charset="77"/>
              </a:rPr>
              <a:t>she/her/hers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88D1D8-DB88-0187-9022-DAEBDC23C0E3}"/>
              </a:ext>
            </a:extLst>
          </p:cNvPr>
          <p:cNvSpPr txBox="1"/>
          <p:nvPr/>
        </p:nvSpPr>
        <p:spPr>
          <a:xfrm>
            <a:off x="3459680" y="5402742"/>
            <a:ext cx="27041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Raleway" pitchFamily="2" charset="77"/>
              </a:rPr>
              <a:t>Alessandro Gonzalez, MA</a:t>
            </a:r>
          </a:p>
          <a:p>
            <a:pPr algn="ctr"/>
            <a:r>
              <a:rPr lang="en-US" sz="1600" dirty="0">
                <a:latin typeface="Raleway" pitchFamily="2" charset="77"/>
              </a:rPr>
              <a:t>Research Assistant</a:t>
            </a:r>
          </a:p>
          <a:p>
            <a:pPr algn="ctr"/>
            <a:r>
              <a:rPr lang="en-US" sz="1600" dirty="0" err="1">
                <a:latin typeface="Raleway" pitchFamily="2" charset="77"/>
              </a:rPr>
              <a:t>alessandrog@arizona.edu</a:t>
            </a:r>
            <a:endParaRPr lang="en-US" sz="1600" dirty="0">
              <a:latin typeface="Raleway" pitchFamily="2" charset="77"/>
            </a:endParaRPr>
          </a:p>
          <a:p>
            <a:pPr algn="ctr"/>
            <a:r>
              <a:rPr lang="en-US" sz="1600" dirty="0">
                <a:latin typeface="Raleway" pitchFamily="2" charset="77"/>
              </a:rPr>
              <a:t>he/him/his</a:t>
            </a:r>
          </a:p>
        </p:txBody>
      </p:sp>
    </p:spTree>
    <p:extLst>
      <p:ext uri="{BB962C8B-B14F-4D97-AF65-F5344CB8AC3E}">
        <p14:creationId xmlns:p14="http://schemas.microsoft.com/office/powerpoint/2010/main" val="2308273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A14E9-0AED-AFE1-2358-C094033BD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A06574-D11A-22FE-20E6-D29419266003}"/>
              </a:ext>
            </a:extLst>
          </p:cNvPr>
          <p:cNvSpPr txBox="1"/>
          <p:nvPr/>
        </p:nvSpPr>
        <p:spPr>
          <a:xfrm>
            <a:off x="616158" y="612844"/>
            <a:ext cx="10959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Raleway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When you leave here today, you will be able to…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effectLst/>
              <a:latin typeface="Raleway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79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MHC 50 Years">
      <a:dk1>
        <a:srgbClr val="000000"/>
      </a:dk1>
      <a:lt1>
        <a:srgbClr val="FFFFFF"/>
      </a:lt1>
      <a:dk2>
        <a:srgbClr val="4371BB"/>
      </a:dk2>
      <a:lt2>
        <a:srgbClr val="FFC828"/>
      </a:lt2>
      <a:accent1>
        <a:srgbClr val="DFEDF9"/>
      </a:accent1>
      <a:accent2>
        <a:srgbClr val="E0241C"/>
      </a:accent2>
      <a:accent3>
        <a:srgbClr val="FFD333"/>
      </a:accent3>
      <a:accent4>
        <a:srgbClr val="F79320"/>
      </a:accent4>
      <a:accent5>
        <a:srgbClr val="6396DF"/>
      </a:accent5>
      <a:accent6>
        <a:srgbClr val="233C99"/>
      </a:accent6>
      <a:hlink>
        <a:srgbClr val="6396DF"/>
      </a:hlink>
      <a:folHlink>
        <a:srgbClr val="233C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43BC02105D24CB3B3D1F6429EFDE1" ma:contentTypeVersion="14" ma:contentTypeDescription="Create a new document." ma:contentTypeScope="" ma:versionID="2cfdb520fa9b0c422d31312beab119fb">
  <xsd:schema xmlns:xsd="http://www.w3.org/2001/XMLSchema" xmlns:xs="http://www.w3.org/2001/XMLSchema" xmlns:p="http://schemas.microsoft.com/office/2006/metadata/properties" xmlns:ns2="f6bb68b1-5736-44e3-b963-e0fe2b9f6a80" xmlns:ns3="e99e9704-c56d-495f-9ce0-7bcc88958040" targetNamespace="http://schemas.microsoft.com/office/2006/metadata/properties" ma:root="true" ma:fieldsID="e55939a00b1cef7a7fa2de59efb9165b" ns2:_="" ns3:_="">
    <xsd:import namespace="f6bb68b1-5736-44e3-b963-e0fe2b9f6a80"/>
    <xsd:import namespace="e99e9704-c56d-495f-9ce0-7bcc889580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bb68b1-5736-44e3-b963-e0fe2b9f6a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0576126-1159-4e35-a2bd-9606b6c67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e9704-c56d-495f-9ce0-7bcc8895804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dafee32-871a-4519-b97c-a99107843b17}" ma:internalName="TaxCatchAll" ma:showField="CatchAllData" ma:web="e99e9704-c56d-495f-9ce0-7bcc889580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bb68b1-5736-44e3-b963-e0fe2b9f6a80">
      <Terms xmlns="http://schemas.microsoft.com/office/infopath/2007/PartnerControls"/>
    </lcf76f155ced4ddcb4097134ff3c332f>
    <TaxCatchAll xmlns="e99e9704-c56d-495f-9ce0-7bcc88958040" xsi:nil="true"/>
    <SharedWithUsers xmlns="e99e9704-c56d-495f-9ce0-7bcc88958040">
      <UserInfo>
        <DisplayName/>
        <AccountId xsi:nil="true"/>
        <AccountType/>
      </UserInfo>
    </SharedWithUsers>
    <MediaLengthInSeconds xmlns="f6bb68b1-5736-44e3-b963-e0fe2b9f6a80" xsi:nil="true"/>
  </documentManagement>
</p:properties>
</file>

<file path=customXml/itemProps1.xml><?xml version="1.0" encoding="utf-8"?>
<ds:datastoreItem xmlns:ds="http://schemas.openxmlformats.org/officeDocument/2006/customXml" ds:itemID="{E81C3EC1-F77F-444B-85D2-DE3736797B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4E91D8-BA61-4C8F-A46A-75C92704FA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bb68b1-5736-44e3-b963-e0fe2b9f6a80"/>
    <ds:schemaRef ds:uri="e99e9704-c56d-495f-9ce0-7bcc889580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9C62D7-DB5E-468A-96E9-183800FA5009}">
  <ds:schemaRefs>
    <ds:schemaRef ds:uri="http://schemas.microsoft.com/office/2006/metadata/properties"/>
    <ds:schemaRef ds:uri="http://schemas.microsoft.com/office/infopath/2007/PartnerControls"/>
    <ds:schemaRef ds:uri="f6bb68b1-5736-44e3-b963-e0fe2b9f6a80"/>
    <ds:schemaRef ds:uri="e99e9704-c56d-495f-9ce0-7bcc8895804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23568</TotalTime>
  <Words>1345</Words>
  <Application>Microsoft Office PowerPoint</Application>
  <PresentationFormat>Widescreen</PresentationFormat>
  <Paragraphs>275</Paragraphs>
  <Slides>85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Arial</vt:lpstr>
      <vt:lpstr>Calibri</vt:lpstr>
      <vt:lpstr>Candara</vt:lpstr>
      <vt:lpstr>Gill Sans</vt:lpstr>
      <vt:lpstr>Modern Love Caps</vt:lpstr>
      <vt:lpstr>Proxima Nova</vt:lpstr>
      <vt:lpstr>Raleway</vt:lpstr>
      <vt:lpstr>Raleway ExtraBold</vt:lpstr>
      <vt:lpstr>Raleway SemiBold</vt:lpstr>
      <vt:lpstr>Office Theme</vt:lpstr>
      <vt:lpstr>PowerPoint Presentation</vt:lpstr>
      <vt:lpstr>PowerPoint Presentation</vt:lpstr>
      <vt:lpstr>be KIND (not nice)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kindness?</vt:lpstr>
      <vt:lpstr>kindness  health &amp; well-being</vt:lpstr>
      <vt:lpstr>   How did (does) our species survive?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practicing kindness:  the need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practicing kindness:  the how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Predictor #1:</vt:lpstr>
      <vt:lpstr>PowerPoint Presentation</vt:lpstr>
      <vt:lpstr>Predictor #2: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Predictor #3: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Predictor #4:</vt:lpstr>
      <vt:lpstr>PowerPoint Presentation</vt:lpstr>
      <vt:lpstr>PowerPoint Presentation</vt:lpstr>
      <vt:lpstr>PowerPoint Presentation</vt:lpstr>
      <vt:lpstr>4 key predictors of kind behavior: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Become a KIND CAT!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goes here 60 pts.</dc:title>
  <dc:creator>Microsoft Office User</dc:creator>
  <cp:lastModifiedBy>Borboa, Vanessa Deborah - (borboa)</cp:lastModifiedBy>
  <cp:revision>261</cp:revision>
  <cp:lastPrinted>2023-08-28T21:29:06Z</cp:lastPrinted>
  <dcterms:created xsi:type="dcterms:W3CDTF">2023-08-17T14:59:43Z</dcterms:created>
  <dcterms:modified xsi:type="dcterms:W3CDTF">2025-01-14T15:21:09Z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0x010100BB943BC02105D24CB3B3D1F6429EFDE1</vt:lpwstr>
  </property>
  <property fmtid="{D5CDD505-2E9C-101B-9397-08002B2CF9AE}" pid="3" name="Order">
    <vt:r8>4728800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