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1" r:id="rId2"/>
    <p:sldMasterId id="2147483725" r:id="rId3"/>
    <p:sldMasterId id="2147483737" r:id="rId4"/>
    <p:sldMasterId id="2147483752" r:id="rId5"/>
    <p:sldMasterId id="2147483767" r:id="rId6"/>
  </p:sldMasterIdLst>
  <p:notesMasterIdLst>
    <p:notesMasterId r:id="rId80"/>
  </p:notesMasterIdLst>
  <p:handoutMasterIdLst>
    <p:handoutMasterId r:id="rId81"/>
  </p:handoutMasterIdLst>
  <p:sldIdLst>
    <p:sldId id="377" r:id="rId7"/>
    <p:sldId id="264" r:id="rId8"/>
    <p:sldId id="349" r:id="rId9"/>
    <p:sldId id="350" r:id="rId10"/>
    <p:sldId id="351" r:id="rId11"/>
    <p:sldId id="352" r:id="rId12"/>
    <p:sldId id="308" r:id="rId13"/>
    <p:sldId id="378" r:id="rId14"/>
    <p:sldId id="298" r:id="rId15"/>
    <p:sldId id="369" r:id="rId16"/>
    <p:sldId id="374" r:id="rId17"/>
    <p:sldId id="379" r:id="rId18"/>
    <p:sldId id="375" r:id="rId19"/>
    <p:sldId id="353" r:id="rId20"/>
    <p:sldId id="354" r:id="rId21"/>
    <p:sldId id="355" r:id="rId22"/>
    <p:sldId id="356" r:id="rId23"/>
    <p:sldId id="357" r:id="rId24"/>
    <p:sldId id="358" r:id="rId25"/>
    <p:sldId id="262" r:id="rId26"/>
    <p:sldId id="364" r:id="rId27"/>
    <p:sldId id="365" r:id="rId28"/>
    <p:sldId id="366" r:id="rId29"/>
    <p:sldId id="307" r:id="rId30"/>
    <p:sldId id="301" r:id="rId31"/>
    <p:sldId id="302" r:id="rId32"/>
    <p:sldId id="303" r:id="rId33"/>
    <p:sldId id="300" r:id="rId34"/>
    <p:sldId id="309" r:id="rId35"/>
    <p:sldId id="376" r:id="rId36"/>
    <p:sldId id="310" r:id="rId37"/>
    <p:sldId id="312" r:id="rId38"/>
    <p:sldId id="314" r:id="rId39"/>
    <p:sldId id="315" r:id="rId40"/>
    <p:sldId id="316" r:id="rId41"/>
    <p:sldId id="317" r:id="rId42"/>
    <p:sldId id="319" r:id="rId43"/>
    <p:sldId id="320" r:id="rId44"/>
    <p:sldId id="321" r:id="rId45"/>
    <p:sldId id="323" r:id="rId46"/>
    <p:sldId id="324" r:id="rId47"/>
    <p:sldId id="325" r:id="rId48"/>
    <p:sldId id="380" r:id="rId49"/>
    <p:sldId id="327" r:id="rId50"/>
    <p:sldId id="328" r:id="rId51"/>
    <p:sldId id="329" r:id="rId52"/>
    <p:sldId id="330" r:id="rId53"/>
    <p:sldId id="331" r:id="rId54"/>
    <p:sldId id="332" r:id="rId55"/>
    <p:sldId id="290" r:id="rId56"/>
    <p:sldId id="363" r:id="rId57"/>
    <p:sldId id="334" r:id="rId58"/>
    <p:sldId id="336" r:id="rId59"/>
    <p:sldId id="337" r:id="rId60"/>
    <p:sldId id="338" r:id="rId61"/>
    <p:sldId id="339" r:id="rId62"/>
    <p:sldId id="340" r:id="rId63"/>
    <p:sldId id="341" r:id="rId64"/>
    <p:sldId id="343" r:id="rId65"/>
    <p:sldId id="259" r:id="rId66"/>
    <p:sldId id="267" r:id="rId67"/>
    <p:sldId id="268" r:id="rId68"/>
    <p:sldId id="269" r:id="rId69"/>
    <p:sldId id="270" r:id="rId70"/>
    <p:sldId id="272" r:id="rId71"/>
    <p:sldId id="274" r:id="rId72"/>
    <p:sldId id="275" r:id="rId73"/>
    <p:sldId id="281" r:id="rId74"/>
    <p:sldId id="284" r:id="rId75"/>
    <p:sldId id="285" r:id="rId76"/>
    <p:sldId id="286" r:id="rId77"/>
    <p:sldId id="287" r:id="rId78"/>
    <p:sldId id="288" r:id="rId7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40" autoAdjust="0"/>
    <p:restoredTop sz="94575" autoAdjust="0"/>
  </p:normalViewPr>
  <p:slideViewPr>
    <p:cSldViewPr>
      <p:cViewPr>
        <p:scale>
          <a:sx n="50" d="100"/>
          <a:sy n="50" d="100"/>
        </p:scale>
        <p:origin x="-1464" y="-396"/>
      </p:cViewPr>
      <p:guideLst>
        <p:guide orient="horz" pos="2160"/>
        <p:guide pos="2880"/>
      </p:guideLst>
    </p:cSldViewPr>
  </p:slideViewPr>
  <p:outlineViewPr>
    <p:cViewPr>
      <p:scale>
        <a:sx n="33" d="100"/>
        <a:sy n="33" d="100"/>
      </p:scale>
      <p:origin x="48" y="35946"/>
    </p:cViewPr>
  </p:outlineViewPr>
  <p:notesTextViewPr>
    <p:cViewPr>
      <p:scale>
        <a:sx n="1" d="1"/>
        <a:sy n="1" d="1"/>
      </p:scale>
      <p:origin x="0" y="0"/>
    </p:cViewPr>
  </p:notesTextViewPr>
  <p:sorterViewPr>
    <p:cViewPr>
      <p:scale>
        <a:sx n="90" d="100"/>
        <a:sy n="90" d="100"/>
      </p:scale>
      <p:origin x="0" y="0"/>
    </p:cViewPr>
  </p:sorterViewPr>
  <p:notesViewPr>
    <p:cSldViewPr>
      <p:cViewPr varScale="1">
        <p:scale>
          <a:sx n="49" d="100"/>
          <a:sy n="49" d="100"/>
        </p:scale>
        <p:origin x="-2706"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presProps" Target="presProps.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1" tIns="48326" rIns="96651" bIns="48326" rtlCol="0"/>
          <a:lstStyle>
            <a:lvl1pPr algn="l">
              <a:defRPr sz="1200"/>
            </a:lvl1pPr>
          </a:lstStyle>
          <a:p>
            <a:r>
              <a:rPr lang="en-US" smtClean="0"/>
              <a:t>Bed bugs</a:t>
            </a:r>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51" tIns="48326" rIns="96651" bIns="48326" rtlCol="0"/>
          <a:lstStyle>
            <a:lvl1pPr algn="r">
              <a:defRPr sz="1200"/>
            </a:lvl1pPr>
          </a:lstStyle>
          <a:p>
            <a:fld id="{7F3E9A38-E55B-4CB8-B48C-AAFA45DD5F67}" type="datetimeFigureOut">
              <a:rPr lang="en-US" smtClean="0"/>
              <a:t>7/13/2014</a:t>
            </a:fld>
            <a:endParaRPr lang="en-US"/>
          </a:p>
        </p:txBody>
      </p:sp>
      <p:sp>
        <p:nvSpPr>
          <p:cNvPr id="4" name="Footer Placeholder 3"/>
          <p:cNvSpPr>
            <a:spLocks noGrp="1"/>
          </p:cNvSpPr>
          <p:nvPr>
            <p:ph type="ftr" sz="quarter" idx="2"/>
          </p:nvPr>
        </p:nvSpPr>
        <p:spPr>
          <a:xfrm>
            <a:off x="0" y="9119473"/>
            <a:ext cx="3169920" cy="480060"/>
          </a:xfrm>
          <a:prstGeom prst="rect">
            <a:avLst/>
          </a:prstGeom>
        </p:spPr>
        <p:txBody>
          <a:bodyPr vert="horz" lIns="96651" tIns="48326" rIns="96651" bIns="48326"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3"/>
            <a:ext cx="3169920" cy="480060"/>
          </a:xfrm>
          <a:prstGeom prst="rect">
            <a:avLst/>
          </a:prstGeom>
        </p:spPr>
        <p:txBody>
          <a:bodyPr vert="horz" lIns="96651" tIns="48326" rIns="96651" bIns="48326" rtlCol="0" anchor="b"/>
          <a:lstStyle>
            <a:lvl1pPr algn="r">
              <a:defRPr sz="1200"/>
            </a:lvl1pPr>
          </a:lstStyle>
          <a:p>
            <a:fld id="{B16F6BF4-BAB3-4737-9069-A98F281C6F38}" type="slidenum">
              <a:rPr lang="en-US" smtClean="0"/>
              <a:t>‹#›</a:t>
            </a:fld>
            <a:endParaRPr lang="en-US" dirty="0"/>
          </a:p>
        </p:txBody>
      </p:sp>
    </p:spTree>
    <p:extLst>
      <p:ext uri="{BB962C8B-B14F-4D97-AF65-F5344CB8AC3E}">
        <p14:creationId xmlns:p14="http://schemas.microsoft.com/office/powerpoint/2010/main" val="446394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1" tIns="48326" rIns="96651" bIns="48326"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1" tIns="48326" rIns="96651" bIns="48326" rtlCol="0"/>
          <a:lstStyle>
            <a:lvl1pPr algn="r">
              <a:defRPr sz="1200"/>
            </a:lvl1pPr>
          </a:lstStyle>
          <a:p>
            <a:fld id="{F75A0449-2E23-484B-A943-59DA0921A03D}" type="datetimeFigureOut">
              <a:rPr lang="en-US" smtClean="0"/>
              <a:t>7/13/2014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1" tIns="48326" rIns="96651" bIns="48326"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1" tIns="48326" rIns="96651" bIns="4832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3"/>
            <a:ext cx="3169920" cy="480060"/>
          </a:xfrm>
          <a:prstGeom prst="rect">
            <a:avLst/>
          </a:prstGeom>
        </p:spPr>
        <p:txBody>
          <a:bodyPr vert="horz" lIns="96651" tIns="48326" rIns="96651" bIns="48326"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3"/>
            <a:ext cx="3169920" cy="480060"/>
          </a:xfrm>
          <a:prstGeom prst="rect">
            <a:avLst/>
          </a:prstGeom>
        </p:spPr>
        <p:txBody>
          <a:bodyPr vert="horz" lIns="96651" tIns="48326" rIns="96651" bIns="48326" rtlCol="0" anchor="b"/>
          <a:lstStyle>
            <a:lvl1pPr algn="r">
              <a:defRPr sz="1200"/>
            </a:lvl1pPr>
          </a:lstStyle>
          <a:p>
            <a:fld id="{5C207E1D-BDFC-4226-A9F2-70A6FFB6196B}" type="slidenum">
              <a:rPr lang="en-US" smtClean="0"/>
              <a:t>‹#›</a:t>
            </a:fld>
            <a:endParaRPr lang="en-US"/>
          </a:p>
        </p:txBody>
      </p:sp>
    </p:spTree>
    <p:extLst>
      <p:ext uri="{BB962C8B-B14F-4D97-AF65-F5344CB8AC3E}">
        <p14:creationId xmlns:p14="http://schemas.microsoft.com/office/powerpoint/2010/main" val="1609192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785372" indent="-302066" eaLnBrk="0" hangingPunct="0">
              <a:spcBef>
                <a:spcPct val="30000"/>
              </a:spcBef>
              <a:defRPr sz="1300">
                <a:solidFill>
                  <a:schemeClr val="tx1"/>
                </a:solidFill>
                <a:latin typeface="Arial" pitchFamily="34" charset="0"/>
              </a:defRPr>
            </a:lvl2pPr>
            <a:lvl3pPr marL="1208265" indent="-241653" eaLnBrk="0" hangingPunct="0">
              <a:spcBef>
                <a:spcPct val="30000"/>
              </a:spcBef>
              <a:defRPr sz="1300">
                <a:solidFill>
                  <a:schemeClr val="tx1"/>
                </a:solidFill>
                <a:latin typeface="Arial" pitchFamily="34" charset="0"/>
              </a:defRPr>
            </a:lvl3pPr>
            <a:lvl4pPr marL="1691571" indent="-241653" eaLnBrk="0" hangingPunct="0">
              <a:spcBef>
                <a:spcPct val="30000"/>
              </a:spcBef>
              <a:defRPr sz="1300">
                <a:solidFill>
                  <a:schemeClr val="tx1"/>
                </a:solidFill>
                <a:latin typeface="Arial" pitchFamily="34" charset="0"/>
              </a:defRPr>
            </a:lvl4pPr>
            <a:lvl5pPr marL="2174878" indent="-241653" eaLnBrk="0" hangingPunct="0">
              <a:spcBef>
                <a:spcPct val="30000"/>
              </a:spcBef>
              <a:defRPr sz="1300">
                <a:solidFill>
                  <a:schemeClr val="tx1"/>
                </a:solidFill>
                <a:latin typeface="Arial" pitchFamily="34" charset="0"/>
              </a:defRPr>
            </a:lvl5pPr>
            <a:lvl6pPr marL="2658184" indent="-241653" eaLnBrk="0" fontAlgn="base" hangingPunct="0">
              <a:spcBef>
                <a:spcPct val="30000"/>
              </a:spcBef>
              <a:spcAft>
                <a:spcPct val="0"/>
              </a:spcAft>
              <a:defRPr sz="1300">
                <a:solidFill>
                  <a:schemeClr val="tx1"/>
                </a:solidFill>
                <a:latin typeface="Arial" pitchFamily="34" charset="0"/>
              </a:defRPr>
            </a:lvl6pPr>
            <a:lvl7pPr marL="3141490" indent="-241653" eaLnBrk="0" fontAlgn="base" hangingPunct="0">
              <a:spcBef>
                <a:spcPct val="30000"/>
              </a:spcBef>
              <a:spcAft>
                <a:spcPct val="0"/>
              </a:spcAft>
              <a:defRPr sz="1300">
                <a:solidFill>
                  <a:schemeClr val="tx1"/>
                </a:solidFill>
                <a:latin typeface="Arial" pitchFamily="34" charset="0"/>
              </a:defRPr>
            </a:lvl7pPr>
            <a:lvl8pPr marL="3624796" indent="-241653" eaLnBrk="0" fontAlgn="base" hangingPunct="0">
              <a:spcBef>
                <a:spcPct val="30000"/>
              </a:spcBef>
              <a:spcAft>
                <a:spcPct val="0"/>
              </a:spcAft>
              <a:defRPr sz="1300">
                <a:solidFill>
                  <a:schemeClr val="tx1"/>
                </a:solidFill>
                <a:latin typeface="Arial" pitchFamily="34" charset="0"/>
              </a:defRPr>
            </a:lvl8pPr>
            <a:lvl9pPr marL="4108102" indent="-241653"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133D8D42-C33E-4E0B-9270-65014BF2BD80}" type="slidenum">
              <a:rPr lang="en-US" altLang="en-US">
                <a:solidFill>
                  <a:prstClr val="black"/>
                </a:solidFill>
              </a:rPr>
              <a:pPr eaLnBrk="1" hangingPunct="1">
                <a:spcBef>
                  <a:spcPct val="0"/>
                </a:spcBef>
              </a:pPr>
              <a:t>1</a:t>
            </a:fld>
            <a:endParaRPr lang="en-US" altLang="en-US">
              <a:solidFill>
                <a:prstClr val="black"/>
              </a:solidFill>
            </a:endParaRPr>
          </a:p>
        </p:txBody>
      </p:sp>
      <p:sp>
        <p:nvSpPr>
          <p:cNvPr id="57347" name="Rectangle 7"/>
          <p:cNvSpPr txBox="1">
            <a:spLocks noGrp="1" noChangeArrowheads="1"/>
          </p:cNvSpPr>
          <p:nvPr/>
        </p:nvSpPr>
        <p:spPr bwMode="auto">
          <a:xfrm>
            <a:off x="4143587" y="9119474"/>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fontAlgn="base" hangingPunct="1">
              <a:spcBef>
                <a:spcPct val="0"/>
              </a:spcBef>
              <a:spcAft>
                <a:spcPct val="0"/>
              </a:spcAft>
            </a:pPr>
            <a:fld id="{04F2DF7E-D049-4945-A0C4-4B6B47C0C2C9}" type="slidenum">
              <a:rPr lang="en-US" altLang="en-US" smtClean="0">
                <a:solidFill>
                  <a:prstClr val="black"/>
                </a:solidFill>
              </a:rPr>
              <a:pPr algn="r" eaLnBrk="1" fontAlgn="base" hangingPunct="1">
                <a:spcBef>
                  <a:spcPct val="0"/>
                </a:spcBef>
                <a:spcAft>
                  <a:spcPct val="0"/>
                </a:spcAft>
              </a:pPr>
              <a:t>1</a:t>
            </a:fld>
            <a:endParaRPr lang="en-US" altLang="en-US" smtClean="0">
              <a:solidFill>
                <a:prstClr val="black"/>
              </a:solidFill>
            </a:endParaRPr>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lIns="102161" tIns="51080" rIns="102161" bIns="51080"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ln>
            <a:miter lim="800000"/>
            <a:headEnd/>
            <a:tailEnd/>
          </a:ln>
        </p:spPr>
        <p:txBody>
          <a:bodyPr wrap="square" lIns="102161" tIns="51080" rIns="102161" bIns="51080" numCol="1" anchorCtr="0" compatLnSpc="1">
            <a:prstTxWarp prst="textNoShape">
              <a:avLst/>
            </a:prstTxWarp>
          </a:bodyPr>
          <a:lstStyle/>
          <a:p>
            <a:pPr>
              <a:defRPr/>
            </a:pPr>
            <a:fld id="{2EC6A762-F908-42B5-9A6B-CEDDE64E4F85}" type="slidenum">
              <a:rPr lang="en-US">
                <a:solidFill>
                  <a:prstClr val="black"/>
                </a:solidFill>
              </a:rPr>
              <a:pPr>
                <a:defRPr/>
              </a:pPr>
              <a:t>15</a:t>
            </a:fld>
            <a:endParaRPr lang="en-US">
              <a:solidFill>
                <a:prstClr val="black"/>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lIns="102161" tIns="51080" rIns="102161" bIns="51080"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ln>
            <a:miter lim="800000"/>
            <a:headEnd/>
            <a:tailEnd/>
          </a:ln>
        </p:spPr>
        <p:txBody>
          <a:bodyPr wrap="square" lIns="102161" tIns="51080" rIns="102161" bIns="51080" numCol="1" anchorCtr="0" compatLnSpc="1">
            <a:prstTxWarp prst="textNoShape">
              <a:avLst/>
            </a:prstTxWarp>
          </a:bodyPr>
          <a:lstStyle/>
          <a:p>
            <a:pPr>
              <a:defRPr/>
            </a:pPr>
            <a:fld id="{2EC6A762-F908-42B5-9A6B-CEDDE64E4F85}" type="slidenum">
              <a:rPr lang="en-US">
                <a:solidFill>
                  <a:prstClr val="black"/>
                </a:solidFill>
              </a:rPr>
              <a:pPr>
                <a:defRPr/>
              </a:pPr>
              <a:t>16</a:t>
            </a:fld>
            <a:endParaRPr lang="en-US">
              <a:solidFill>
                <a:prstClr val="black"/>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lIns="102161" tIns="51080" rIns="102161" bIns="51080"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ln>
            <a:miter lim="800000"/>
            <a:headEnd/>
            <a:tailEnd/>
          </a:ln>
        </p:spPr>
        <p:txBody>
          <a:bodyPr wrap="square" lIns="102161" tIns="51080" rIns="102161" bIns="51080" numCol="1" anchorCtr="0" compatLnSpc="1">
            <a:prstTxWarp prst="textNoShape">
              <a:avLst/>
            </a:prstTxWarp>
          </a:bodyPr>
          <a:lstStyle/>
          <a:p>
            <a:pPr>
              <a:defRPr/>
            </a:pPr>
            <a:fld id="{2EC6A762-F908-42B5-9A6B-CEDDE64E4F85}" type="slidenum">
              <a:rPr lang="en-US">
                <a:solidFill>
                  <a:prstClr val="black"/>
                </a:solidFill>
              </a:rPr>
              <a:pPr>
                <a:defRPr/>
              </a:pPr>
              <a:t>18</a:t>
            </a:fld>
            <a:endParaRPr lang="en-US">
              <a:solidFill>
                <a:prstClr val="black"/>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lIns="99388" tIns="49694" rIns="99388" bIns="49694" numCol="1" anchor="t" anchorCtr="0" compatLnSpc="1">
            <a:prstTxWarp prst="textNoShape">
              <a:avLst/>
            </a:prstTxWarp>
          </a:bodyPr>
          <a:lstStyle/>
          <a:p>
            <a:pPr eaLnBrk="1" hangingPunct="1">
              <a:spcBef>
                <a:spcPct val="0"/>
              </a:spcBef>
            </a:pPr>
            <a:endParaRPr lang="en-US" smtClean="0"/>
          </a:p>
        </p:txBody>
      </p:sp>
      <p:sp>
        <p:nvSpPr>
          <p:cNvPr id="75780" name="Slide Number Placeholder 3"/>
          <p:cNvSpPr>
            <a:spLocks noGrp="1"/>
          </p:cNvSpPr>
          <p:nvPr>
            <p:ph type="sldNum" sz="quarter" idx="5"/>
          </p:nvPr>
        </p:nvSpPr>
        <p:spPr bwMode="auto">
          <a:ln>
            <a:miter lim="800000"/>
            <a:headEnd/>
            <a:tailEnd/>
          </a:ln>
        </p:spPr>
        <p:txBody>
          <a:bodyPr wrap="square" lIns="99388" tIns="49694" rIns="99388" bIns="49694" numCol="1" anchorCtr="0" compatLnSpc="1">
            <a:prstTxWarp prst="textNoShape">
              <a:avLst/>
            </a:prstTxWarp>
          </a:bodyPr>
          <a:lstStyle/>
          <a:p>
            <a:pPr>
              <a:defRPr/>
            </a:pPr>
            <a:fld id="{E0266A91-E4CE-4C04-96BE-4BDD8EEB1889}" type="slidenum">
              <a:rPr lang="en-US">
                <a:solidFill>
                  <a:prstClr val="black"/>
                </a:solidFill>
              </a:rPr>
              <a:pPr>
                <a:defRPr/>
              </a:pPr>
              <a:t>19</a:t>
            </a:fld>
            <a:endParaRPr lang="en-US">
              <a:solidFill>
                <a:prstClr val="black"/>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5290" indent="-302035" eaLnBrk="0" hangingPunct="0">
              <a:spcBef>
                <a:spcPct val="30000"/>
              </a:spcBef>
              <a:defRPr sz="1200">
                <a:solidFill>
                  <a:schemeClr val="tx1"/>
                </a:solidFill>
                <a:latin typeface="Arial" charset="0"/>
              </a:defRPr>
            </a:lvl2pPr>
            <a:lvl3pPr marL="1208139" indent="-241628" eaLnBrk="0" hangingPunct="0">
              <a:spcBef>
                <a:spcPct val="30000"/>
              </a:spcBef>
              <a:defRPr sz="1200">
                <a:solidFill>
                  <a:schemeClr val="tx1"/>
                </a:solidFill>
                <a:latin typeface="Arial" charset="0"/>
              </a:defRPr>
            </a:lvl3pPr>
            <a:lvl4pPr marL="1691395" indent="-241628" eaLnBrk="0" hangingPunct="0">
              <a:spcBef>
                <a:spcPct val="30000"/>
              </a:spcBef>
              <a:defRPr sz="1200">
                <a:solidFill>
                  <a:schemeClr val="tx1"/>
                </a:solidFill>
                <a:latin typeface="Arial" charset="0"/>
              </a:defRPr>
            </a:lvl4pPr>
            <a:lvl5pPr marL="2174650" indent="-241628" eaLnBrk="0" hangingPunct="0">
              <a:spcBef>
                <a:spcPct val="30000"/>
              </a:spcBef>
              <a:defRPr sz="1200">
                <a:solidFill>
                  <a:schemeClr val="tx1"/>
                </a:solidFill>
                <a:latin typeface="Arial" charset="0"/>
              </a:defRPr>
            </a:lvl5pPr>
            <a:lvl6pPr marL="2657906" indent="-241628" eaLnBrk="0" fontAlgn="base" hangingPunct="0">
              <a:spcBef>
                <a:spcPct val="30000"/>
              </a:spcBef>
              <a:spcAft>
                <a:spcPct val="0"/>
              </a:spcAft>
              <a:defRPr sz="1200">
                <a:solidFill>
                  <a:schemeClr val="tx1"/>
                </a:solidFill>
                <a:latin typeface="Arial" charset="0"/>
              </a:defRPr>
            </a:lvl6pPr>
            <a:lvl7pPr marL="3141161" indent="-241628" eaLnBrk="0" fontAlgn="base" hangingPunct="0">
              <a:spcBef>
                <a:spcPct val="30000"/>
              </a:spcBef>
              <a:spcAft>
                <a:spcPct val="0"/>
              </a:spcAft>
              <a:defRPr sz="1200">
                <a:solidFill>
                  <a:schemeClr val="tx1"/>
                </a:solidFill>
                <a:latin typeface="Arial" charset="0"/>
              </a:defRPr>
            </a:lvl7pPr>
            <a:lvl8pPr marL="3624417" indent="-241628" eaLnBrk="0" fontAlgn="base" hangingPunct="0">
              <a:spcBef>
                <a:spcPct val="30000"/>
              </a:spcBef>
              <a:spcAft>
                <a:spcPct val="0"/>
              </a:spcAft>
              <a:defRPr sz="1200">
                <a:solidFill>
                  <a:schemeClr val="tx1"/>
                </a:solidFill>
                <a:latin typeface="Arial" charset="0"/>
              </a:defRPr>
            </a:lvl8pPr>
            <a:lvl9pPr marL="4107673" indent="-24162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F508B48-52C3-4EEA-B275-1E1873C04FB2}" type="slidenum">
              <a:rPr lang="en-US" altLang="en-US" smtClean="0"/>
              <a:pPr eaLnBrk="1" hangingPunct="1">
                <a:spcBef>
                  <a:spcPct val="0"/>
                </a:spcBef>
              </a:pPr>
              <a:t>24</a:t>
            </a:fld>
            <a:endParaRPr lang="en-US" alt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5290" indent="-302035" eaLnBrk="0" hangingPunct="0">
              <a:spcBef>
                <a:spcPct val="30000"/>
              </a:spcBef>
              <a:defRPr sz="1200">
                <a:solidFill>
                  <a:schemeClr val="tx1"/>
                </a:solidFill>
                <a:latin typeface="Arial" charset="0"/>
              </a:defRPr>
            </a:lvl2pPr>
            <a:lvl3pPr marL="1208139" indent="-241628" eaLnBrk="0" hangingPunct="0">
              <a:spcBef>
                <a:spcPct val="30000"/>
              </a:spcBef>
              <a:defRPr sz="1200">
                <a:solidFill>
                  <a:schemeClr val="tx1"/>
                </a:solidFill>
                <a:latin typeface="Arial" charset="0"/>
              </a:defRPr>
            </a:lvl3pPr>
            <a:lvl4pPr marL="1691395" indent="-241628" eaLnBrk="0" hangingPunct="0">
              <a:spcBef>
                <a:spcPct val="30000"/>
              </a:spcBef>
              <a:defRPr sz="1200">
                <a:solidFill>
                  <a:schemeClr val="tx1"/>
                </a:solidFill>
                <a:latin typeface="Arial" charset="0"/>
              </a:defRPr>
            </a:lvl4pPr>
            <a:lvl5pPr marL="2174650" indent="-241628" eaLnBrk="0" hangingPunct="0">
              <a:spcBef>
                <a:spcPct val="30000"/>
              </a:spcBef>
              <a:defRPr sz="1200">
                <a:solidFill>
                  <a:schemeClr val="tx1"/>
                </a:solidFill>
                <a:latin typeface="Arial" charset="0"/>
              </a:defRPr>
            </a:lvl5pPr>
            <a:lvl6pPr marL="2657906" indent="-241628" eaLnBrk="0" fontAlgn="base" hangingPunct="0">
              <a:spcBef>
                <a:spcPct val="30000"/>
              </a:spcBef>
              <a:spcAft>
                <a:spcPct val="0"/>
              </a:spcAft>
              <a:defRPr sz="1200">
                <a:solidFill>
                  <a:schemeClr val="tx1"/>
                </a:solidFill>
                <a:latin typeface="Arial" charset="0"/>
              </a:defRPr>
            </a:lvl6pPr>
            <a:lvl7pPr marL="3141161" indent="-241628" eaLnBrk="0" fontAlgn="base" hangingPunct="0">
              <a:spcBef>
                <a:spcPct val="30000"/>
              </a:spcBef>
              <a:spcAft>
                <a:spcPct val="0"/>
              </a:spcAft>
              <a:defRPr sz="1200">
                <a:solidFill>
                  <a:schemeClr val="tx1"/>
                </a:solidFill>
                <a:latin typeface="Arial" charset="0"/>
              </a:defRPr>
            </a:lvl7pPr>
            <a:lvl8pPr marL="3624417" indent="-241628" eaLnBrk="0" fontAlgn="base" hangingPunct="0">
              <a:spcBef>
                <a:spcPct val="30000"/>
              </a:spcBef>
              <a:spcAft>
                <a:spcPct val="0"/>
              </a:spcAft>
              <a:defRPr sz="1200">
                <a:solidFill>
                  <a:schemeClr val="tx1"/>
                </a:solidFill>
                <a:latin typeface="Arial" charset="0"/>
              </a:defRPr>
            </a:lvl8pPr>
            <a:lvl9pPr marL="4107673" indent="-24162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957783D-7125-4F2E-AD70-7353C521BC0C}" type="slidenum">
              <a:rPr lang="en-US" altLang="en-US" smtClean="0"/>
              <a:pPr eaLnBrk="1" hangingPunct="1">
                <a:spcBef>
                  <a:spcPct val="0"/>
                </a:spcBef>
              </a:pPr>
              <a:t>25</a:t>
            </a:fld>
            <a:endParaRPr lang="en-US" alt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5290" indent="-302035" eaLnBrk="0" hangingPunct="0">
              <a:spcBef>
                <a:spcPct val="30000"/>
              </a:spcBef>
              <a:defRPr sz="1200">
                <a:solidFill>
                  <a:schemeClr val="tx1"/>
                </a:solidFill>
                <a:latin typeface="Arial" charset="0"/>
              </a:defRPr>
            </a:lvl2pPr>
            <a:lvl3pPr marL="1208139" indent="-241628" eaLnBrk="0" hangingPunct="0">
              <a:spcBef>
                <a:spcPct val="30000"/>
              </a:spcBef>
              <a:defRPr sz="1200">
                <a:solidFill>
                  <a:schemeClr val="tx1"/>
                </a:solidFill>
                <a:latin typeface="Arial" charset="0"/>
              </a:defRPr>
            </a:lvl3pPr>
            <a:lvl4pPr marL="1691395" indent="-241628" eaLnBrk="0" hangingPunct="0">
              <a:spcBef>
                <a:spcPct val="30000"/>
              </a:spcBef>
              <a:defRPr sz="1200">
                <a:solidFill>
                  <a:schemeClr val="tx1"/>
                </a:solidFill>
                <a:latin typeface="Arial" charset="0"/>
              </a:defRPr>
            </a:lvl4pPr>
            <a:lvl5pPr marL="2174650" indent="-241628" eaLnBrk="0" hangingPunct="0">
              <a:spcBef>
                <a:spcPct val="30000"/>
              </a:spcBef>
              <a:defRPr sz="1200">
                <a:solidFill>
                  <a:schemeClr val="tx1"/>
                </a:solidFill>
                <a:latin typeface="Arial" charset="0"/>
              </a:defRPr>
            </a:lvl5pPr>
            <a:lvl6pPr marL="2657906" indent="-241628" eaLnBrk="0" fontAlgn="base" hangingPunct="0">
              <a:spcBef>
                <a:spcPct val="30000"/>
              </a:spcBef>
              <a:spcAft>
                <a:spcPct val="0"/>
              </a:spcAft>
              <a:defRPr sz="1200">
                <a:solidFill>
                  <a:schemeClr val="tx1"/>
                </a:solidFill>
                <a:latin typeface="Arial" charset="0"/>
              </a:defRPr>
            </a:lvl6pPr>
            <a:lvl7pPr marL="3141161" indent="-241628" eaLnBrk="0" fontAlgn="base" hangingPunct="0">
              <a:spcBef>
                <a:spcPct val="30000"/>
              </a:spcBef>
              <a:spcAft>
                <a:spcPct val="0"/>
              </a:spcAft>
              <a:defRPr sz="1200">
                <a:solidFill>
                  <a:schemeClr val="tx1"/>
                </a:solidFill>
                <a:latin typeface="Arial" charset="0"/>
              </a:defRPr>
            </a:lvl7pPr>
            <a:lvl8pPr marL="3624417" indent="-241628" eaLnBrk="0" fontAlgn="base" hangingPunct="0">
              <a:spcBef>
                <a:spcPct val="30000"/>
              </a:spcBef>
              <a:spcAft>
                <a:spcPct val="0"/>
              </a:spcAft>
              <a:defRPr sz="1200">
                <a:solidFill>
                  <a:schemeClr val="tx1"/>
                </a:solidFill>
                <a:latin typeface="Arial" charset="0"/>
              </a:defRPr>
            </a:lvl8pPr>
            <a:lvl9pPr marL="4107673" indent="-24162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8546B1A-E239-4AC3-B15E-8C699F311000}" type="slidenum">
              <a:rPr lang="en-US" altLang="en-US" smtClean="0"/>
              <a:pPr eaLnBrk="1" hangingPunct="1">
                <a:spcBef>
                  <a:spcPct val="0"/>
                </a:spcBef>
              </a:pPr>
              <a:t>26</a:t>
            </a:fld>
            <a:endParaRPr lang="en-US" alt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5290" indent="-302035" eaLnBrk="0" hangingPunct="0">
              <a:spcBef>
                <a:spcPct val="30000"/>
              </a:spcBef>
              <a:defRPr sz="1200">
                <a:solidFill>
                  <a:schemeClr val="tx1"/>
                </a:solidFill>
                <a:latin typeface="Arial" charset="0"/>
              </a:defRPr>
            </a:lvl2pPr>
            <a:lvl3pPr marL="1208139" indent="-241628" eaLnBrk="0" hangingPunct="0">
              <a:spcBef>
                <a:spcPct val="30000"/>
              </a:spcBef>
              <a:defRPr sz="1200">
                <a:solidFill>
                  <a:schemeClr val="tx1"/>
                </a:solidFill>
                <a:latin typeface="Arial" charset="0"/>
              </a:defRPr>
            </a:lvl3pPr>
            <a:lvl4pPr marL="1691395" indent="-241628" eaLnBrk="0" hangingPunct="0">
              <a:spcBef>
                <a:spcPct val="30000"/>
              </a:spcBef>
              <a:defRPr sz="1200">
                <a:solidFill>
                  <a:schemeClr val="tx1"/>
                </a:solidFill>
                <a:latin typeface="Arial" charset="0"/>
              </a:defRPr>
            </a:lvl4pPr>
            <a:lvl5pPr marL="2174650" indent="-241628" eaLnBrk="0" hangingPunct="0">
              <a:spcBef>
                <a:spcPct val="30000"/>
              </a:spcBef>
              <a:defRPr sz="1200">
                <a:solidFill>
                  <a:schemeClr val="tx1"/>
                </a:solidFill>
                <a:latin typeface="Arial" charset="0"/>
              </a:defRPr>
            </a:lvl5pPr>
            <a:lvl6pPr marL="2657906" indent="-241628" eaLnBrk="0" fontAlgn="base" hangingPunct="0">
              <a:spcBef>
                <a:spcPct val="30000"/>
              </a:spcBef>
              <a:spcAft>
                <a:spcPct val="0"/>
              </a:spcAft>
              <a:defRPr sz="1200">
                <a:solidFill>
                  <a:schemeClr val="tx1"/>
                </a:solidFill>
                <a:latin typeface="Arial" charset="0"/>
              </a:defRPr>
            </a:lvl6pPr>
            <a:lvl7pPr marL="3141161" indent="-241628" eaLnBrk="0" fontAlgn="base" hangingPunct="0">
              <a:spcBef>
                <a:spcPct val="30000"/>
              </a:spcBef>
              <a:spcAft>
                <a:spcPct val="0"/>
              </a:spcAft>
              <a:defRPr sz="1200">
                <a:solidFill>
                  <a:schemeClr val="tx1"/>
                </a:solidFill>
                <a:latin typeface="Arial" charset="0"/>
              </a:defRPr>
            </a:lvl7pPr>
            <a:lvl8pPr marL="3624417" indent="-241628" eaLnBrk="0" fontAlgn="base" hangingPunct="0">
              <a:spcBef>
                <a:spcPct val="30000"/>
              </a:spcBef>
              <a:spcAft>
                <a:spcPct val="0"/>
              </a:spcAft>
              <a:defRPr sz="1200">
                <a:solidFill>
                  <a:schemeClr val="tx1"/>
                </a:solidFill>
                <a:latin typeface="Arial" charset="0"/>
              </a:defRPr>
            </a:lvl8pPr>
            <a:lvl9pPr marL="4107673" indent="-24162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57C815D-1CD9-4ECC-946E-D970DB8252AC}" type="slidenum">
              <a:rPr lang="en-US" altLang="en-US" smtClean="0"/>
              <a:pPr eaLnBrk="1" hangingPunct="1">
                <a:spcBef>
                  <a:spcPct val="0"/>
                </a:spcBef>
              </a:pPr>
              <a:t>27</a:t>
            </a:fld>
            <a:endParaRPr lang="en-US" alt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5290" indent="-302035" eaLnBrk="0" hangingPunct="0">
              <a:spcBef>
                <a:spcPct val="30000"/>
              </a:spcBef>
              <a:defRPr sz="1200">
                <a:solidFill>
                  <a:schemeClr val="tx1"/>
                </a:solidFill>
                <a:latin typeface="Arial" charset="0"/>
              </a:defRPr>
            </a:lvl2pPr>
            <a:lvl3pPr marL="1208139" indent="-241628" eaLnBrk="0" hangingPunct="0">
              <a:spcBef>
                <a:spcPct val="30000"/>
              </a:spcBef>
              <a:defRPr sz="1200">
                <a:solidFill>
                  <a:schemeClr val="tx1"/>
                </a:solidFill>
                <a:latin typeface="Arial" charset="0"/>
              </a:defRPr>
            </a:lvl3pPr>
            <a:lvl4pPr marL="1691395" indent="-241628" eaLnBrk="0" hangingPunct="0">
              <a:spcBef>
                <a:spcPct val="30000"/>
              </a:spcBef>
              <a:defRPr sz="1200">
                <a:solidFill>
                  <a:schemeClr val="tx1"/>
                </a:solidFill>
                <a:latin typeface="Arial" charset="0"/>
              </a:defRPr>
            </a:lvl4pPr>
            <a:lvl5pPr marL="2174650" indent="-241628" eaLnBrk="0" hangingPunct="0">
              <a:spcBef>
                <a:spcPct val="30000"/>
              </a:spcBef>
              <a:defRPr sz="1200">
                <a:solidFill>
                  <a:schemeClr val="tx1"/>
                </a:solidFill>
                <a:latin typeface="Arial" charset="0"/>
              </a:defRPr>
            </a:lvl5pPr>
            <a:lvl6pPr marL="2657906" indent="-241628" eaLnBrk="0" fontAlgn="base" hangingPunct="0">
              <a:spcBef>
                <a:spcPct val="30000"/>
              </a:spcBef>
              <a:spcAft>
                <a:spcPct val="0"/>
              </a:spcAft>
              <a:defRPr sz="1200">
                <a:solidFill>
                  <a:schemeClr val="tx1"/>
                </a:solidFill>
                <a:latin typeface="Arial" charset="0"/>
              </a:defRPr>
            </a:lvl6pPr>
            <a:lvl7pPr marL="3141161" indent="-241628" eaLnBrk="0" fontAlgn="base" hangingPunct="0">
              <a:spcBef>
                <a:spcPct val="30000"/>
              </a:spcBef>
              <a:spcAft>
                <a:spcPct val="0"/>
              </a:spcAft>
              <a:defRPr sz="1200">
                <a:solidFill>
                  <a:schemeClr val="tx1"/>
                </a:solidFill>
                <a:latin typeface="Arial" charset="0"/>
              </a:defRPr>
            </a:lvl7pPr>
            <a:lvl8pPr marL="3624417" indent="-241628" eaLnBrk="0" fontAlgn="base" hangingPunct="0">
              <a:spcBef>
                <a:spcPct val="30000"/>
              </a:spcBef>
              <a:spcAft>
                <a:spcPct val="0"/>
              </a:spcAft>
              <a:defRPr sz="1200">
                <a:solidFill>
                  <a:schemeClr val="tx1"/>
                </a:solidFill>
                <a:latin typeface="Arial" charset="0"/>
              </a:defRPr>
            </a:lvl8pPr>
            <a:lvl9pPr marL="4107673" indent="-24162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D2C76B4-88E7-4E1A-95C5-46B62445284B}" type="slidenum">
              <a:rPr lang="en-US" altLang="en-US" smtClean="0"/>
              <a:pPr eaLnBrk="1" hangingPunct="1">
                <a:spcBef>
                  <a:spcPct val="0"/>
                </a:spcBef>
              </a:pPr>
              <a:t>28</a:t>
            </a:fld>
            <a:endParaRPr lang="en-US" alt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5290" indent="-302035" eaLnBrk="0" hangingPunct="0">
              <a:spcBef>
                <a:spcPct val="30000"/>
              </a:spcBef>
              <a:defRPr sz="1200">
                <a:solidFill>
                  <a:schemeClr val="tx1"/>
                </a:solidFill>
                <a:latin typeface="Arial" charset="0"/>
              </a:defRPr>
            </a:lvl2pPr>
            <a:lvl3pPr marL="1208139" indent="-241628" eaLnBrk="0" hangingPunct="0">
              <a:spcBef>
                <a:spcPct val="30000"/>
              </a:spcBef>
              <a:defRPr sz="1200">
                <a:solidFill>
                  <a:schemeClr val="tx1"/>
                </a:solidFill>
                <a:latin typeface="Arial" charset="0"/>
              </a:defRPr>
            </a:lvl3pPr>
            <a:lvl4pPr marL="1691395" indent="-241628" eaLnBrk="0" hangingPunct="0">
              <a:spcBef>
                <a:spcPct val="30000"/>
              </a:spcBef>
              <a:defRPr sz="1200">
                <a:solidFill>
                  <a:schemeClr val="tx1"/>
                </a:solidFill>
                <a:latin typeface="Arial" charset="0"/>
              </a:defRPr>
            </a:lvl4pPr>
            <a:lvl5pPr marL="2174650" indent="-241628" eaLnBrk="0" hangingPunct="0">
              <a:spcBef>
                <a:spcPct val="30000"/>
              </a:spcBef>
              <a:defRPr sz="1200">
                <a:solidFill>
                  <a:schemeClr val="tx1"/>
                </a:solidFill>
                <a:latin typeface="Arial" charset="0"/>
              </a:defRPr>
            </a:lvl5pPr>
            <a:lvl6pPr marL="2657906" indent="-241628" eaLnBrk="0" fontAlgn="base" hangingPunct="0">
              <a:spcBef>
                <a:spcPct val="30000"/>
              </a:spcBef>
              <a:spcAft>
                <a:spcPct val="0"/>
              </a:spcAft>
              <a:defRPr sz="1200">
                <a:solidFill>
                  <a:schemeClr val="tx1"/>
                </a:solidFill>
                <a:latin typeface="Arial" charset="0"/>
              </a:defRPr>
            </a:lvl6pPr>
            <a:lvl7pPr marL="3141161" indent="-241628" eaLnBrk="0" fontAlgn="base" hangingPunct="0">
              <a:spcBef>
                <a:spcPct val="30000"/>
              </a:spcBef>
              <a:spcAft>
                <a:spcPct val="0"/>
              </a:spcAft>
              <a:defRPr sz="1200">
                <a:solidFill>
                  <a:schemeClr val="tx1"/>
                </a:solidFill>
                <a:latin typeface="Arial" charset="0"/>
              </a:defRPr>
            </a:lvl7pPr>
            <a:lvl8pPr marL="3624417" indent="-241628" eaLnBrk="0" fontAlgn="base" hangingPunct="0">
              <a:spcBef>
                <a:spcPct val="30000"/>
              </a:spcBef>
              <a:spcAft>
                <a:spcPct val="0"/>
              </a:spcAft>
              <a:defRPr sz="1200">
                <a:solidFill>
                  <a:schemeClr val="tx1"/>
                </a:solidFill>
                <a:latin typeface="Arial" charset="0"/>
              </a:defRPr>
            </a:lvl8pPr>
            <a:lvl9pPr marL="4107673" indent="-24162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E92D000-1328-431E-966E-1AB7618FD5EE}" type="slidenum">
              <a:rPr lang="en-US" altLang="en-US" smtClean="0"/>
              <a:pPr eaLnBrk="1" hangingPunct="1">
                <a:spcBef>
                  <a:spcPct val="0"/>
                </a:spcBef>
              </a:pPr>
              <a:t>33</a:t>
            </a:fld>
            <a:endParaRPr lang="en-US" alt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fontScale="85000" lnSpcReduction="20000"/>
          </a:bodyPr>
          <a:lstStyle/>
          <a:p>
            <a:r>
              <a:rPr lang="en-US" dirty="0">
                <a:latin typeface="Times New Roman"/>
                <a:ea typeface="Calibri"/>
              </a:rPr>
              <a:t>Bed bugs are blood-feeding insects in the order Hemiptera (also called true bugs) they go through incomplete metamorphosis (gradual) and the life stages are best described as?</a:t>
            </a:r>
          </a:p>
          <a:p>
            <a:pPr marL="785217" lvl="1" indent="-302007">
              <a:buFont typeface="+mj-lt"/>
              <a:buAutoNum type="alphaLcPeriod"/>
            </a:pPr>
            <a:r>
              <a:rPr lang="en-US" dirty="0">
                <a:solidFill>
                  <a:srgbClr val="000000"/>
                </a:solidFill>
                <a:latin typeface="Times New Roman"/>
                <a:ea typeface="Calibri"/>
              </a:rPr>
              <a:t>Baby bed bug, young immature bed bug, adult bed bug</a:t>
            </a:r>
            <a:endParaRPr lang="en-US" dirty="0">
              <a:latin typeface="Times New Roman"/>
              <a:ea typeface="Calibri"/>
            </a:endParaRPr>
          </a:p>
          <a:p>
            <a:pPr marL="785217" lvl="1" indent="-302007">
              <a:buFont typeface="+mj-lt"/>
              <a:buAutoNum type="alphaLcPeriod"/>
            </a:pPr>
            <a:r>
              <a:rPr lang="en-US" dirty="0">
                <a:highlight>
                  <a:srgbClr val="00FFFF"/>
                </a:highlight>
                <a:latin typeface="Times New Roman"/>
                <a:ea typeface="Calibri"/>
              </a:rPr>
              <a:t>Egg, five immature nymph stages, and a final sexually mature adult stage </a:t>
            </a:r>
            <a:endParaRPr lang="en-US" dirty="0">
              <a:latin typeface="Times New Roman"/>
              <a:ea typeface="Calibri"/>
            </a:endParaRPr>
          </a:p>
          <a:p>
            <a:pPr marL="785217" lvl="1" indent="-302007">
              <a:buFont typeface="+mj-lt"/>
              <a:buAutoNum type="alphaLcPeriod"/>
            </a:pPr>
            <a:r>
              <a:rPr lang="en-US" dirty="0">
                <a:latin typeface="Times New Roman"/>
                <a:ea typeface="Calibri"/>
              </a:rPr>
              <a:t>Larva, adult</a:t>
            </a:r>
          </a:p>
          <a:p>
            <a:pPr marL="785217" lvl="1" indent="-302007">
              <a:buFont typeface="+mj-lt"/>
              <a:buAutoNum type="alphaLcPeriod"/>
            </a:pPr>
            <a:r>
              <a:rPr lang="en-US" dirty="0">
                <a:latin typeface="Times New Roman"/>
                <a:ea typeface="Calibri"/>
              </a:rPr>
              <a:t>Egg, larva, pupa, adult</a:t>
            </a:r>
          </a:p>
        </p:txBody>
      </p:sp>
      <p:sp>
        <p:nvSpPr>
          <p:cNvPr id="4" name="Header Placeholder 3"/>
          <p:cNvSpPr>
            <a:spLocks noGrp="1"/>
          </p:cNvSpPr>
          <p:nvPr>
            <p:ph type="hdr" sz="quarter" idx="10"/>
          </p:nvPr>
        </p:nvSpPr>
        <p:spPr/>
        <p:txBody>
          <a:bodyPr/>
          <a:lstStyle/>
          <a:p>
            <a:pPr>
              <a:defRPr/>
            </a:pPr>
            <a:r>
              <a:rPr lang="en-US" smtClean="0">
                <a:solidFill>
                  <a:prstClr val="black"/>
                </a:solidFill>
              </a:rPr>
              <a:t>dhgouge@ag.arizona.edu</a:t>
            </a:r>
            <a:endParaRPr lang="en-US">
              <a:solidFill>
                <a:prstClr val="black"/>
              </a:solidFill>
            </a:endParaRPr>
          </a:p>
        </p:txBody>
      </p:sp>
      <p:sp>
        <p:nvSpPr>
          <p:cNvPr id="5" name="Footer Placeholder 4"/>
          <p:cNvSpPr>
            <a:spLocks noGrp="1"/>
          </p:cNvSpPr>
          <p:nvPr>
            <p:ph type="ftr" sz="quarter" idx="11"/>
          </p:nvPr>
        </p:nvSpPr>
        <p:spPr/>
        <p:txBody>
          <a:bodyPr/>
          <a:lstStyle/>
          <a:p>
            <a:pPr>
              <a:defRPr/>
            </a:pPr>
            <a:r>
              <a:rPr lang="en-US" smtClean="0">
                <a:solidFill>
                  <a:prstClr val="black"/>
                </a:solidFill>
              </a:rPr>
              <a:t>School nurses</a:t>
            </a: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0DAAB9C7-3F95-4E66-B1EC-0E686604DA9D}" type="slidenum">
              <a:rPr lang="en-US" smtClean="0">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65777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5290" indent="-302035" eaLnBrk="0" hangingPunct="0">
              <a:spcBef>
                <a:spcPct val="30000"/>
              </a:spcBef>
              <a:defRPr sz="1200">
                <a:solidFill>
                  <a:schemeClr val="tx1"/>
                </a:solidFill>
                <a:latin typeface="Arial" charset="0"/>
              </a:defRPr>
            </a:lvl2pPr>
            <a:lvl3pPr marL="1208139" indent="-241628" eaLnBrk="0" hangingPunct="0">
              <a:spcBef>
                <a:spcPct val="30000"/>
              </a:spcBef>
              <a:defRPr sz="1200">
                <a:solidFill>
                  <a:schemeClr val="tx1"/>
                </a:solidFill>
                <a:latin typeface="Arial" charset="0"/>
              </a:defRPr>
            </a:lvl3pPr>
            <a:lvl4pPr marL="1691395" indent="-241628" eaLnBrk="0" hangingPunct="0">
              <a:spcBef>
                <a:spcPct val="30000"/>
              </a:spcBef>
              <a:defRPr sz="1200">
                <a:solidFill>
                  <a:schemeClr val="tx1"/>
                </a:solidFill>
                <a:latin typeface="Arial" charset="0"/>
              </a:defRPr>
            </a:lvl4pPr>
            <a:lvl5pPr marL="2174650" indent="-241628" eaLnBrk="0" hangingPunct="0">
              <a:spcBef>
                <a:spcPct val="30000"/>
              </a:spcBef>
              <a:defRPr sz="1200">
                <a:solidFill>
                  <a:schemeClr val="tx1"/>
                </a:solidFill>
                <a:latin typeface="Arial" charset="0"/>
              </a:defRPr>
            </a:lvl5pPr>
            <a:lvl6pPr marL="2657906" indent="-241628" eaLnBrk="0" fontAlgn="base" hangingPunct="0">
              <a:spcBef>
                <a:spcPct val="30000"/>
              </a:spcBef>
              <a:spcAft>
                <a:spcPct val="0"/>
              </a:spcAft>
              <a:defRPr sz="1200">
                <a:solidFill>
                  <a:schemeClr val="tx1"/>
                </a:solidFill>
                <a:latin typeface="Arial" charset="0"/>
              </a:defRPr>
            </a:lvl6pPr>
            <a:lvl7pPr marL="3141161" indent="-241628" eaLnBrk="0" fontAlgn="base" hangingPunct="0">
              <a:spcBef>
                <a:spcPct val="30000"/>
              </a:spcBef>
              <a:spcAft>
                <a:spcPct val="0"/>
              </a:spcAft>
              <a:defRPr sz="1200">
                <a:solidFill>
                  <a:schemeClr val="tx1"/>
                </a:solidFill>
                <a:latin typeface="Arial" charset="0"/>
              </a:defRPr>
            </a:lvl7pPr>
            <a:lvl8pPr marL="3624417" indent="-241628" eaLnBrk="0" fontAlgn="base" hangingPunct="0">
              <a:spcBef>
                <a:spcPct val="30000"/>
              </a:spcBef>
              <a:spcAft>
                <a:spcPct val="0"/>
              </a:spcAft>
              <a:defRPr sz="1200">
                <a:solidFill>
                  <a:schemeClr val="tx1"/>
                </a:solidFill>
                <a:latin typeface="Arial" charset="0"/>
              </a:defRPr>
            </a:lvl8pPr>
            <a:lvl9pPr marL="4107673" indent="-24162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8E4DAFF-0C48-4834-95DF-F99723DEB047}" type="slidenum">
              <a:rPr lang="en-US" altLang="en-US" smtClean="0"/>
              <a:pPr eaLnBrk="1" hangingPunct="1">
                <a:spcBef>
                  <a:spcPct val="0"/>
                </a:spcBef>
              </a:pPr>
              <a:t>34</a:t>
            </a:fld>
            <a:endParaRPr lang="en-US" alt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5290" indent="-302035" eaLnBrk="0" hangingPunct="0">
              <a:spcBef>
                <a:spcPct val="30000"/>
              </a:spcBef>
              <a:defRPr sz="1200">
                <a:solidFill>
                  <a:schemeClr val="tx1"/>
                </a:solidFill>
                <a:latin typeface="Arial" charset="0"/>
              </a:defRPr>
            </a:lvl2pPr>
            <a:lvl3pPr marL="1208139" indent="-241628" eaLnBrk="0" hangingPunct="0">
              <a:spcBef>
                <a:spcPct val="30000"/>
              </a:spcBef>
              <a:defRPr sz="1200">
                <a:solidFill>
                  <a:schemeClr val="tx1"/>
                </a:solidFill>
                <a:latin typeface="Arial" charset="0"/>
              </a:defRPr>
            </a:lvl3pPr>
            <a:lvl4pPr marL="1691395" indent="-241628" eaLnBrk="0" hangingPunct="0">
              <a:spcBef>
                <a:spcPct val="30000"/>
              </a:spcBef>
              <a:defRPr sz="1200">
                <a:solidFill>
                  <a:schemeClr val="tx1"/>
                </a:solidFill>
                <a:latin typeface="Arial" charset="0"/>
              </a:defRPr>
            </a:lvl4pPr>
            <a:lvl5pPr marL="2174650" indent="-241628" eaLnBrk="0" hangingPunct="0">
              <a:spcBef>
                <a:spcPct val="30000"/>
              </a:spcBef>
              <a:defRPr sz="1200">
                <a:solidFill>
                  <a:schemeClr val="tx1"/>
                </a:solidFill>
                <a:latin typeface="Arial" charset="0"/>
              </a:defRPr>
            </a:lvl5pPr>
            <a:lvl6pPr marL="2657906" indent="-241628" eaLnBrk="0" fontAlgn="base" hangingPunct="0">
              <a:spcBef>
                <a:spcPct val="30000"/>
              </a:spcBef>
              <a:spcAft>
                <a:spcPct val="0"/>
              </a:spcAft>
              <a:defRPr sz="1200">
                <a:solidFill>
                  <a:schemeClr val="tx1"/>
                </a:solidFill>
                <a:latin typeface="Arial" charset="0"/>
              </a:defRPr>
            </a:lvl6pPr>
            <a:lvl7pPr marL="3141161" indent="-241628" eaLnBrk="0" fontAlgn="base" hangingPunct="0">
              <a:spcBef>
                <a:spcPct val="30000"/>
              </a:spcBef>
              <a:spcAft>
                <a:spcPct val="0"/>
              </a:spcAft>
              <a:defRPr sz="1200">
                <a:solidFill>
                  <a:schemeClr val="tx1"/>
                </a:solidFill>
                <a:latin typeface="Arial" charset="0"/>
              </a:defRPr>
            </a:lvl7pPr>
            <a:lvl8pPr marL="3624417" indent="-241628" eaLnBrk="0" fontAlgn="base" hangingPunct="0">
              <a:spcBef>
                <a:spcPct val="30000"/>
              </a:spcBef>
              <a:spcAft>
                <a:spcPct val="0"/>
              </a:spcAft>
              <a:defRPr sz="1200">
                <a:solidFill>
                  <a:schemeClr val="tx1"/>
                </a:solidFill>
                <a:latin typeface="Arial" charset="0"/>
              </a:defRPr>
            </a:lvl8pPr>
            <a:lvl9pPr marL="4107673" indent="-24162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A85FCC1-B57B-4DB4-944E-021DE7744020}" type="slidenum">
              <a:rPr lang="en-US" altLang="en-US" smtClean="0"/>
              <a:pPr eaLnBrk="1" hangingPunct="1">
                <a:spcBef>
                  <a:spcPct val="0"/>
                </a:spcBef>
              </a:pPr>
              <a:t>35</a:t>
            </a:fld>
            <a:endParaRPr lang="en-US" alt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5290" indent="-302035" eaLnBrk="0" hangingPunct="0">
              <a:spcBef>
                <a:spcPct val="30000"/>
              </a:spcBef>
              <a:defRPr sz="1200">
                <a:solidFill>
                  <a:schemeClr val="tx1"/>
                </a:solidFill>
                <a:latin typeface="Arial" charset="0"/>
              </a:defRPr>
            </a:lvl2pPr>
            <a:lvl3pPr marL="1208139" indent="-241628" eaLnBrk="0" hangingPunct="0">
              <a:spcBef>
                <a:spcPct val="30000"/>
              </a:spcBef>
              <a:defRPr sz="1200">
                <a:solidFill>
                  <a:schemeClr val="tx1"/>
                </a:solidFill>
                <a:latin typeface="Arial" charset="0"/>
              </a:defRPr>
            </a:lvl3pPr>
            <a:lvl4pPr marL="1691395" indent="-241628" eaLnBrk="0" hangingPunct="0">
              <a:spcBef>
                <a:spcPct val="30000"/>
              </a:spcBef>
              <a:defRPr sz="1200">
                <a:solidFill>
                  <a:schemeClr val="tx1"/>
                </a:solidFill>
                <a:latin typeface="Arial" charset="0"/>
              </a:defRPr>
            </a:lvl4pPr>
            <a:lvl5pPr marL="2174650" indent="-241628" eaLnBrk="0" hangingPunct="0">
              <a:spcBef>
                <a:spcPct val="30000"/>
              </a:spcBef>
              <a:defRPr sz="1200">
                <a:solidFill>
                  <a:schemeClr val="tx1"/>
                </a:solidFill>
                <a:latin typeface="Arial" charset="0"/>
              </a:defRPr>
            </a:lvl5pPr>
            <a:lvl6pPr marL="2657906" indent="-241628" eaLnBrk="0" fontAlgn="base" hangingPunct="0">
              <a:spcBef>
                <a:spcPct val="30000"/>
              </a:spcBef>
              <a:spcAft>
                <a:spcPct val="0"/>
              </a:spcAft>
              <a:defRPr sz="1200">
                <a:solidFill>
                  <a:schemeClr val="tx1"/>
                </a:solidFill>
                <a:latin typeface="Arial" charset="0"/>
              </a:defRPr>
            </a:lvl6pPr>
            <a:lvl7pPr marL="3141161" indent="-241628" eaLnBrk="0" fontAlgn="base" hangingPunct="0">
              <a:spcBef>
                <a:spcPct val="30000"/>
              </a:spcBef>
              <a:spcAft>
                <a:spcPct val="0"/>
              </a:spcAft>
              <a:defRPr sz="1200">
                <a:solidFill>
                  <a:schemeClr val="tx1"/>
                </a:solidFill>
                <a:latin typeface="Arial" charset="0"/>
              </a:defRPr>
            </a:lvl7pPr>
            <a:lvl8pPr marL="3624417" indent="-241628" eaLnBrk="0" fontAlgn="base" hangingPunct="0">
              <a:spcBef>
                <a:spcPct val="30000"/>
              </a:spcBef>
              <a:spcAft>
                <a:spcPct val="0"/>
              </a:spcAft>
              <a:defRPr sz="1200">
                <a:solidFill>
                  <a:schemeClr val="tx1"/>
                </a:solidFill>
                <a:latin typeface="Arial" charset="0"/>
              </a:defRPr>
            </a:lvl8pPr>
            <a:lvl9pPr marL="4107673" indent="-24162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717F7B3-77A9-4FD7-9AA2-44D9C289B470}" type="slidenum">
              <a:rPr lang="en-US" altLang="en-US" smtClean="0"/>
              <a:pPr eaLnBrk="1" hangingPunct="1">
                <a:spcBef>
                  <a:spcPct val="0"/>
                </a:spcBef>
              </a:pPr>
              <a:t>40</a:t>
            </a:fld>
            <a:endParaRPr lang="en-US" alt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5290" indent="-302035" eaLnBrk="0" hangingPunct="0">
              <a:spcBef>
                <a:spcPct val="30000"/>
              </a:spcBef>
              <a:defRPr sz="1200">
                <a:solidFill>
                  <a:schemeClr val="tx1"/>
                </a:solidFill>
                <a:latin typeface="Arial" charset="0"/>
              </a:defRPr>
            </a:lvl2pPr>
            <a:lvl3pPr marL="1208139" indent="-241628" eaLnBrk="0" hangingPunct="0">
              <a:spcBef>
                <a:spcPct val="30000"/>
              </a:spcBef>
              <a:defRPr sz="1200">
                <a:solidFill>
                  <a:schemeClr val="tx1"/>
                </a:solidFill>
                <a:latin typeface="Arial" charset="0"/>
              </a:defRPr>
            </a:lvl3pPr>
            <a:lvl4pPr marL="1691395" indent="-241628" eaLnBrk="0" hangingPunct="0">
              <a:spcBef>
                <a:spcPct val="30000"/>
              </a:spcBef>
              <a:defRPr sz="1200">
                <a:solidFill>
                  <a:schemeClr val="tx1"/>
                </a:solidFill>
                <a:latin typeface="Arial" charset="0"/>
              </a:defRPr>
            </a:lvl4pPr>
            <a:lvl5pPr marL="2174650" indent="-241628" eaLnBrk="0" hangingPunct="0">
              <a:spcBef>
                <a:spcPct val="30000"/>
              </a:spcBef>
              <a:defRPr sz="1200">
                <a:solidFill>
                  <a:schemeClr val="tx1"/>
                </a:solidFill>
                <a:latin typeface="Arial" charset="0"/>
              </a:defRPr>
            </a:lvl5pPr>
            <a:lvl6pPr marL="2657906" indent="-241628" eaLnBrk="0" fontAlgn="base" hangingPunct="0">
              <a:spcBef>
                <a:spcPct val="30000"/>
              </a:spcBef>
              <a:spcAft>
                <a:spcPct val="0"/>
              </a:spcAft>
              <a:defRPr sz="1200">
                <a:solidFill>
                  <a:schemeClr val="tx1"/>
                </a:solidFill>
                <a:latin typeface="Arial" charset="0"/>
              </a:defRPr>
            </a:lvl6pPr>
            <a:lvl7pPr marL="3141161" indent="-241628" eaLnBrk="0" fontAlgn="base" hangingPunct="0">
              <a:spcBef>
                <a:spcPct val="30000"/>
              </a:spcBef>
              <a:spcAft>
                <a:spcPct val="0"/>
              </a:spcAft>
              <a:defRPr sz="1200">
                <a:solidFill>
                  <a:schemeClr val="tx1"/>
                </a:solidFill>
                <a:latin typeface="Arial" charset="0"/>
              </a:defRPr>
            </a:lvl7pPr>
            <a:lvl8pPr marL="3624417" indent="-241628" eaLnBrk="0" fontAlgn="base" hangingPunct="0">
              <a:spcBef>
                <a:spcPct val="30000"/>
              </a:spcBef>
              <a:spcAft>
                <a:spcPct val="0"/>
              </a:spcAft>
              <a:defRPr sz="1200">
                <a:solidFill>
                  <a:schemeClr val="tx1"/>
                </a:solidFill>
                <a:latin typeface="Arial" charset="0"/>
              </a:defRPr>
            </a:lvl8pPr>
            <a:lvl9pPr marL="4107673" indent="-24162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9D8706-B6FB-4D46-AB91-E502E63B24A1}" type="slidenum">
              <a:rPr lang="en-US" altLang="en-US" smtClean="0"/>
              <a:pPr eaLnBrk="1" hangingPunct="1">
                <a:spcBef>
                  <a:spcPct val="0"/>
                </a:spcBef>
              </a:pPr>
              <a:t>41</a:t>
            </a:fld>
            <a:endParaRPr lang="en-US" alt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r>
              <a:rPr lang="en-US" altLang="en-US" smtClean="0"/>
              <a:t>There are several products labeled for bed bug treatments, and they are seeing widespread use because the pest control industry is using everything they can to combat bed bugs.  And, researchers are making reccomenedations whether to use repellent or non repellent products in combination with Sanitation, matress treatments, mattress covers, and scorched earth policy.  But as far as products are concerned, we currently have no data to tell us if these products actually work.  So there is a great need to evaluate some of these products.  So we can make better recommendations on how to control bed bugs.  ***Repellency****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4143587" y="9119473"/>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51" tIns="48326" rIns="96651" bIns="48326"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E376A16E-A66A-48DD-91E0-7CEAB96BDB53}" type="slidenum">
              <a:rPr lang="en-US" altLang="en-US">
                <a:solidFill>
                  <a:prstClr val="black"/>
                </a:solidFill>
              </a:rPr>
              <a:pPr algn="r" eaLnBrk="1" hangingPunct="1">
                <a:spcBef>
                  <a:spcPct val="0"/>
                </a:spcBef>
              </a:pPr>
              <a:t>43</a:t>
            </a:fld>
            <a:endParaRPr lang="en-US" altLang="en-US">
              <a:solidFill>
                <a:prstClr val="black"/>
              </a:solidFill>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5290" indent="-302035" eaLnBrk="0" hangingPunct="0">
              <a:spcBef>
                <a:spcPct val="30000"/>
              </a:spcBef>
              <a:defRPr sz="1200">
                <a:solidFill>
                  <a:schemeClr val="tx1"/>
                </a:solidFill>
                <a:latin typeface="Arial" charset="0"/>
              </a:defRPr>
            </a:lvl2pPr>
            <a:lvl3pPr marL="1208139" indent="-241628" eaLnBrk="0" hangingPunct="0">
              <a:spcBef>
                <a:spcPct val="30000"/>
              </a:spcBef>
              <a:defRPr sz="1200">
                <a:solidFill>
                  <a:schemeClr val="tx1"/>
                </a:solidFill>
                <a:latin typeface="Arial" charset="0"/>
              </a:defRPr>
            </a:lvl3pPr>
            <a:lvl4pPr marL="1691395" indent="-241628" eaLnBrk="0" hangingPunct="0">
              <a:spcBef>
                <a:spcPct val="30000"/>
              </a:spcBef>
              <a:defRPr sz="1200">
                <a:solidFill>
                  <a:schemeClr val="tx1"/>
                </a:solidFill>
                <a:latin typeface="Arial" charset="0"/>
              </a:defRPr>
            </a:lvl4pPr>
            <a:lvl5pPr marL="2174650" indent="-241628" eaLnBrk="0" hangingPunct="0">
              <a:spcBef>
                <a:spcPct val="30000"/>
              </a:spcBef>
              <a:defRPr sz="1200">
                <a:solidFill>
                  <a:schemeClr val="tx1"/>
                </a:solidFill>
                <a:latin typeface="Arial" charset="0"/>
              </a:defRPr>
            </a:lvl5pPr>
            <a:lvl6pPr marL="2657906" indent="-241628" eaLnBrk="0" fontAlgn="base" hangingPunct="0">
              <a:spcBef>
                <a:spcPct val="30000"/>
              </a:spcBef>
              <a:spcAft>
                <a:spcPct val="0"/>
              </a:spcAft>
              <a:defRPr sz="1200">
                <a:solidFill>
                  <a:schemeClr val="tx1"/>
                </a:solidFill>
                <a:latin typeface="Arial" charset="0"/>
              </a:defRPr>
            </a:lvl6pPr>
            <a:lvl7pPr marL="3141161" indent="-241628" eaLnBrk="0" fontAlgn="base" hangingPunct="0">
              <a:spcBef>
                <a:spcPct val="30000"/>
              </a:spcBef>
              <a:spcAft>
                <a:spcPct val="0"/>
              </a:spcAft>
              <a:defRPr sz="1200">
                <a:solidFill>
                  <a:schemeClr val="tx1"/>
                </a:solidFill>
                <a:latin typeface="Arial" charset="0"/>
              </a:defRPr>
            </a:lvl7pPr>
            <a:lvl8pPr marL="3624417" indent="-241628" eaLnBrk="0" fontAlgn="base" hangingPunct="0">
              <a:spcBef>
                <a:spcPct val="30000"/>
              </a:spcBef>
              <a:spcAft>
                <a:spcPct val="0"/>
              </a:spcAft>
              <a:defRPr sz="1200">
                <a:solidFill>
                  <a:schemeClr val="tx1"/>
                </a:solidFill>
                <a:latin typeface="Arial" charset="0"/>
              </a:defRPr>
            </a:lvl8pPr>
            <a:lvl9pPr marL="4107673" indent="-24162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49BE584-EC65-454E-857D-A19E3E742AB1}" type="slidenum">
              <a:rPr lang="en-US" altLang="en-US" smtClean="0"/>
              <a:pPr eaLnBrk="1" hangingPunct="1">
                <a:spcBef>
                  <a:spcPct val="0"/>
                </a:spcBef>
              </a:pPr>
              <a:t>44</a:t>
            </a:fld>
            <a:endParaRPr lang="en-US" alt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5290" indent="-302035" eaLnBrk="0" hangingPunct="0">
              <a:spcBef>
                <a:spcPct val="30000"/>
              </a:spcBef>
              <a:defRPr sz="1200">
                <a:solidFill>
                  <a:schemeClr val="tx1"/>
                </a:solidFill>
                <a:latin typeface="Arial" charset="0"/>
              </a:defRPr>
            </a:lvl2pPr>
            <a:lvl3pPr marL="1208139" indent="-241628" eaLnBrk="0" hangingPunct="0">
              <a:spcBef>
                <a:spcPct val="30000"/>
              </a:spcBef>
              <a:defRPr sz="1200">
                <a:solidFill>
                  <a:schemeClr val="tx1"/>
                </a:solidFill>
                <a:latin typeface="Arial" charset="0"/>
              </a:defRPr>
            </a:lvl3pPr>
            <a:lvl4pPr marL="1691395" indent="-241628" eaLnBrk="0" hangingPunct="0">
              <a:spcBef>
                <a:spcPct val="30000"/>
              </a:spcBef>
              <a:defRPr sz="1200">
                <a:solidFill>
                  <a:schemeClr val="tx1"/>
                </a:solidFill>
                <a:latin typeface="Arial" charset="0"/>
              </a:defRPr>
            </a:lvl4pPr>
            <a:lvl5pPr marL="2174650" indent="-241628" eaLnBrk="0" hangingPunct="0">
              <a:spcBef>
                <a:spcPct val="30000"/>
              </a:spcBef>
              <a:defRPr sz="1200">
                <a:solidFill>
                  <a:schemeClr val="tx1"/>
                </a:solidFill>
                <a:latin typeface="Arial" charset="0"/>
              </a:defRPr>
            </a:lvl5pPr>
            <a:lvl6pPr marL="2657906" indent="-241628" eaLnBrk="0" fontAlgn="base" hangingPunct="0">
              <a:spcBef>
                <a:spcPct val="30000"/>
              </a:spcBef>
              <a:spcAft>
                <a:spcPct val="0"/>
              </a:spcAft>
              <a:defRPr sz="1200">
                <a:solidFill>
                  <a:schemeClr val="tx1"/>
                </a:solidFill>
                <a:latin typeface="Arial" charset="0"/>
              </a:defRPr>
            </a:lvl6pPr>
            <a:lvl7pPr marL="3141161" indent="-241628" eaLnBrk="0" fontAlgn="base" hangingPunct="0">
              <a:spcBef>
                <a:spcPct val="30000"/>
              </a:spcBef>
              <a:spcAft>
                <a:spcPct val="0"/>
              </a:spcAft>
              <a:defRPr sz="1200">
                <a:solidFill>
                  <a:schemeClr val="tx1"/>
                </a:solidFill>
                <a:latin typeface="Arial" charset="0"/>
              </a:defRPr>
            </a:lvl7pPr>
            <a:lvl8pPr marL="3624417" indent="-241628" eaLnBrk="0" fontAlgn="base" hangingPunct="0">
              <a:spcBef>
                <a:spcPct val="30000"/>
              </a:spcBef>
              <a:spcAft>
                <a:spcPct val="0"/>
              </a:spcAft>
              <a:defRPr sz="1200">
                <a:solidFill>
                  <a:schemeClr val="tx1"/>
                </a:solidFill>
                <a:latin typeface="Arial" charset="0"/>
              </a:defRPr>
            </a:lvl8pPr>
            <a:lvl9pPr marL="4107673" indent="-24162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FE3452D-2C05-49E0-A3AB-2F1D57C8C54F}" type="slidenum">
              <a:rPr lang="en-US" altLang="en-US" smtClean="0"/>
              <a:pPr eaLnBrk="1" hangingPunct="1">
                <a:spcBef>
                  <a:spcPct val="0"/>
                </a:spcBef>
              </a:pPr>
              <a:t>45</a:t>
            </a:fld>
            <a:endParaRPr lang="en-US" alt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4143587" y="9119473"/>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51" tIns="48326" rIns="96651" bIns="48326"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2326D9B5-0828-468E-9DCB-8B6E7874BF24}" type="slidenum">
              <a:rPr lang="en-US" altLang="en-US"/>
              <a:pPr algn="r" eaLnBrk="1" hangingPunct="1">
                <a:spcBef>
                  <a:spcPct val="0"/>
                </a:spcBef>
              </a:pPr>
              <a:t>46</a:t>
            </a:fld>
            <a:endParaRPr lang="en-US" alt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5290" indent="-302035" eaLnBrk="0" hangingPunct="0">
              <a:spcBef>
                <a:spcPct val="30000"/>
              </a:spcBef>
              <a:defRPr sz="1200">
                <a:solidFill>
                  <a:schemeClr val="tx1"/>
                </a:solidFill>
                <a:latin typeface="Arial" charset="0"/>
              </a:defRPr>
            </a:lvl2pPr>
            <a:lvl3pPr marL="1208139" indent="-241628" eaLnBrk="0" hangingPunct="0">
              <a:spcBef>
                <a:spcPct val="30000"/>
              </a:spcBef>
              <a:defRPr sz="1200">
                <a:solidFill>
                  <a:schemeClr val="tx1"/>
                </a:solidFill>
                <a:latin typeface="Arial" charset="0"/>
              </a:defRPr>
            </a:lvl3pPr>
            <a:lvl4pPr marL="1691395" indent="-241628" eaLnBrk="0" hangingPunct="0">
              <a:spcBef>
                <a:spcPct val="30000"/>
              </a:spcBef>
              <a:defRPr sz="1200">
                <a:solidFill>
                  <a:schemeClr val="tx1"/>
                </a:solidFill>
                <a:latin typeface="Arial" charset="0"/>
              </a:defRPr>
            </a:lvl4pPr>
            <a:lvl5pPr marL="2174650" indent="-241628" eaLnBrk="0" hangingPunct="0">
              <a:spcBef>
                <a:spcPct val="30000"/>
              </a:spcBef>
              <a:defRPr sz="1200">
                <a:solidFill>
                  <a:schemeClr val="tx1"/>
                </a:solidFill>
                <a:latin typeface="Arial" charset="0"/>
              </a:defRPr>
            </a:lvl5pPr>
            <a:lvl6pPr marL="2657906" indent="-241628" eaLnBrk="0" fontAlgn="base" hangingPunct="0">
              <a:spcBef>
                <a:spcPct val="30000"/>
              </a:spcBef>
              <a:spcAft>
                <a:spcPct val="0"/>
              </a:spcAft>
              <a:defRPr sz="1200">
                <a:solidFill>
                  <a:schemeClr val="tx1"/>
                </a:solidFill>
                <a:latin typeface="Arial" charset="0"/>
              </a:defRPr>
            </a:lvl6pPr>
            <a:lvl7pPr marL="3141161" indent="-241628" eaLnBrk="0" fontAlgn="base" hangingPunct="0">
              <a:spcBef>
                <a:spcPct val="30000"/>
              </a:spcBef>
              <a:spcAft>
                <a:spcPct val="0"/>
              </a:spcAft>
              <a:defRPr sz="1200">
                <a:solidFill>
                  <a:schemeClr val="tx1"/>
                </a:solidFill>
                <a:latin typeface="Arial" charset="0"/>
              </a:defRPr>
            </a:lvl7pPr>
            <a:lvl8pPr marL="3624417" indent="-241628" eaLnBrk="0" fontAlgn="base" hangingPunct="0">
              <a:spcBef>
                <a:spcPct val="30000"/>
              </a:spcBef>
              <a:spcAft>
                <a:spcPct val="0"/>
              </a:spcAft>
              <a:defRPr sz="1200">
                <a:solidFill>
                  <a:schemeClr val="tx1"/>
                </a:solidFill>
                <a:latin typeface="Arial" charset="0"/>
              </a:defRPr>
            </a:lvl8pPr>
            <a:lvl9pPr marL="4107673" indent="-24162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F48B0C0-B7C8-463F-A375-E50CF70B7096}" type="slidenum">
              <a:rPr lang="en-US" altLang="en-US" smtClean="0"/>
              <a:pPr eaLnBrk="1" hangingPunct="1">
                <a:spcBef>
                  <a:spcPct val="0"/>
                </a:spcBef>
              </a:pPr>
              <a:t>48</a:t>
            </a:fld>
            <a:endParaRPr lang="en-US" altLang="en-US" smtClean="0"/>
          </a:p>
        </p:txBody>
      </p:sp>
      <p:sp>
        <p:nvSpPr>
          <p:cNvPr id="82947" name="Slide Image Placeholder 1"/>
          <p:cNvSpPr>
            <a:spLocks noGrp="1" noRot="1" noChangeAspect="1" noTextEdit="1"/>
          </p:cNvSpPr>
          <p:nvPr>
            <p:ph type="sldImg"/>
          </p:nvPr>
        </p:nvSpPr>
        <p:spPr>
          <a:ln/>
        </p:spPr>
      </p:sp>
      <p:sp>
        <p:nvSpPr>
          <p:cNvPr id="82948" name="Notes Placeholder 2"/>
          <p:cNvSpPr>
            <a:spLocks noGrp="1"/>
          </p:cNvSpPr>
          <p:nvPr>
            <p:ph type="body" idx="1"/>
          </p:nvPr>
        </p:nvSpPr>
        <p:spPr>
          <a:noFill/>
        </p:spPr>
        <p:txBody>
          <a:bodyPr/>
          <a:lstStyle/>
          <a:p>
            <a:pPr eaLnBrk="1" hangingPunct="1">
              <a:spcBef>
                <a:spcPct val="0"/>
              </a:spcBef>
            </a:pPr>
            <a:r>
              <a:rPr lang="en-US" altLang="en-US" smtClean="0"/>
              <a:t>The top tow monitors use the human as bait and intercept hungry bed bugs on the way to the host. </a:t>
            </a:r>
          </a:p>
          <a:p>
            <a:pPr eaLnBrk="1" hangingPunct="1">
              <a:spcBef>
                <a:spcPct val="0"/>
              </a:spcBef>
            </a:pPr>
            <a:r>
              <a:rPr lang="en-US" altLang="en-US" smtClean="0"/>
              <a:t>The bottom two are probably most attractive to fed bed bugs who have left the host and are looking for a place to harbor.</a:t>
            </a:r>
          </a:p>
        </p:txBody>
      </p:sp>
      <p:sp>
        <p:nvSpPr>
          <p:cNvPr id="82949" name="Slide Number Placeholder 3"/>
          <p:cNvSpPr txBox="1">
            <a:spLocks noGrp="1"/>
          </p:cNvSpPr>
          <p:nvPr/>
        </p:nvSpPr>
        <p:spPr bwMode="auto">
          <a:xfrm>
            <a:off x="4143587" y="9119473"/>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1" tIns="48326" rIns="96651" bIns="48326"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C8E401ED-1B12-41F5-BB9C-C3286F10652F}" type="slidenum">
              <a:rPr lang="en-US" altLang="en-US">
                <a:latin typeface="Calibri" pitchFamily="34" charset="0"/>
                <a:cs typeface="Arial" charset="0"/>
              </a:rPr>
              <a:pPr algn="r" eaLnBrk="1" hangingPunct="1">
                <a:spcBef>
                  <a:spcPct val="0"/>
                </a:spcBef>
              </a:pPr>
              <a:t>48</a:t>
            </a:fld>
            <a:endParaRPr lang="en-US" altLang="en-US">
              <a:latin typeface="Calibri" pitchFamily="34" charset="0"/>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5290" indent="-302035" eaLnBrk="0" hangingPunct="0">
              <a:spcBef>
                <a:spcPct val="30000"/>
              </a:spcBef>
              <a:defRPr sz="1200">
                <a:solidFill>
                  <a:schemeClr val="tx1"/>
                </a:solidFill>
                <a:latin typeface="Arial" charset="0"/>
              </a:defRPr>
            </a:lvl2pPr>
            <a:lvl3pPr marL="1208139" indent="-241628" eaLnBrk="0" hangingPunct="0">
              <a:spcBef>
                <a:spcPct val="30000"/>
              </a:spcBef>
              <a:defRPr sz="1200">
                <a:solidFill>
                  <a:schemeClr val="tx1"/>
                </a:solidFill>
                <a:latin typeface="Arial" charset="0"/>
              </a:defRPr>
            </a:lvl3pPr>
            <a:lvl4pPr marL="1691395" indent="-241628" eaLnBrk="0" hangingPunct="0">
              <a:spcBef>
                <a:spcPct val="30000"/>
              </a:spcBef>
              <a:defRPr sz="1200">
                <a:solidFill>
                  <a:schemeClr val="tx1"/>
                </a:solidFill>
                <a:latin typeface="Arial" charset="0"/>
              </a:defRPr>
            </a:lvl4pPr>
            <a:lvl5pPr marL="2174650" indent="-241628" eaLnBrk="0" hangingPunct="0">
              <a:spcBef>
                <a:spcPct val="30000"/>
              </a:spcBef>
              <a:defRPr sz="1200">
                <a:solidFill>
                  <a:schemeClr val="tx1"/>
                </a:solidFill>
                <a:latin typeface="Arial" charset="0"/>
              </a:defRPr>
            </a:lvl5pPr>
            <a:lvl6pPr marL="2657906" indent="-241628" eaLnBrk="0" fontAlgn="base" hangingPunct="0">
              <a:spcBef>
                <a:spcPct val="30000"/>
              </a:spcBef>
              <a:spcAft>
                <a:spcPct val="0"/>
              </a:spcAft>
              <a:defRPr sz="1200">
                <a:solidFill>
                  <a:schemeClr val="tx1"/>
                </a:solidFill>
                <a:latin typeface="Arial" charset="0"/>
              </a:defRPr>
            </a:lvl6pPr>
            <a:lvl7pPr marL="3141161" indent="-241628" eaLnBrk="0" fontAlgn="base" hangingPunct="0">
              <a:spcBef>
                <a:spcPct val="30000"/>
              </a:spcBef>
              <a:spcAft>
                <a:spcPct val="0"/>
              </a:spcAft>
              <a:defRPr sz="1200">
                <a:solidFill>
                  <a:schemeClr val="tx1"/>
                </a:solidFill>
                <a:latin typeface="Arial" charset="0"/>
              </a:defRPr>
            </a:lvl7pPr>
            <a:lvl8pPr marL="3624417" indent="-241628" eaLnBrk="0" fontAlgn="base" hangingPunct="0">
              <a:spcBef>
                <a:spcPct val="30000"/>
              </a:spcBef>
              <a:spcAft>
                <a:spcPct val="0"/>
              </a:spcAft>
              <a:defRPr sz="1200">
                <a:solidFill>
                  <a:schemeClr val="tx1"/>
                </a:solidFill>
                <a:latin typeface="Arial" charset="0"/>
              </a:defRPr>
            </a:lvl8pPr>
            <a:lvl9pPr marL="4107673" indent="-24162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490D0E9-272A-4706-A8F3-4CDEB5AF475F}" type="slidenum">
              <a:rPr lang="en-US" altLang="en-US" smtClean="0"/>
              <a:pPr eaLnBrk="1" hangingPunct="1">
                <a:spcBef>
                  <a:spcPct val="0"/>
                </a:spcBef>
              </a:pPr>
              <a:t>49</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5290" indent="-302035" eaLnBrk="0" hangingPunct="0">
              <a:spcBef>
                <a:spcPct val="30000"/>
              </a:spcBef>
              <a:defRPr sz="1200">
                <a:solidFill>
                  <a:schemeClr val="tx1"/>
                </a:solidFill>
                <a:latin typeface="Arial" charset="0"/>
              </a:defRPr>
            </a:lvl2pPr>
            <a:lvl3pPr marL="1208139" indent="-241628" eaLnBrk="0" hangingPunct="0">
              <a:spcBef>
                <a:spcPct val="30000"/>
              </a:spcBef>
              <a:defRPr sz="1200">
                <a:solidFill>
                  <a:schemeClr val="tx1"/>
                </a:solidFill>
                <a:latin typeface="Arial" charset="0"/>
              </a:defRPr>
            </a:lvl3pPr>
            <a:lvl4pPr marL="1691395" indent="-241628" eaLnBrk="0" hangingPunct="0">
              <a:spcBef>
                <a:spcPct val="30000"/>
              </a:spcBef>
              <a:defRPr sz="1200">
                <a:solidFill>
                  <a:schemeClr val="tx1"/>
                </a:solidFill>
                <a:latin typeface="Arial" charset="0"/>
              </a:defRPr>
            </a:lvl4pPr>
            <a:lvl5pPr marL="2174650" indent="-241628" eaLnBrk="0" hangingPunct="0">
              <a:spcBef>
                <a:spcPct val="30000"/>
              </a:spcBef>
              <a:defRPr sz="1200">
                <a:solidFill>
                  <a:schemeClr val="tx1"/>
                </a:solidFill>
                <a:latin typeface="Arial" charset="0"/>
              </a:defRPr>
            </a:lvl5pPr>
            <a:lvl6pPr marL="2657906" indent="-241628" eaLnBrk="0" fontAlgn="base" hangingPunct="0">
              <a:spcBef>
                <a:spcPct val="30000"/>
              </a:spcBef>
              <a:spcAft>
                <a:spcPct val="0"/>
              </a:spcAft>
              <a:defRPr sz="1200">
                <a:solidFill>
                  <a:schemeClr val="tx1"/>
                </a:solidFill>
                <a:latin typeface="Arial" charset="0"/>
              </a:defRPr>
            </a:lvl6pPr>
            <a:lvl7pPr marL="3141161" indent="-241628" eaLnBrk="0" fontAlgn="base" hangingPunct="0">
              <a:spcBef>
                <a:spcPct val="30000"/>
              </a:spcBef>
              <a:spcAft>
                <a:spcPct val="0"/>
              </a:spcAft>
              <a:defRPr sz="1200">
                <a:solidFill>
                  <a:schemeClr val="tx1"/>
                </a:solidFill>
                <a:latin typeface="Arial" charset="0"/>
              </a:defRPr>
            </a:lvl7pPr>
            <a:lvl8pPr marL="3624417" indent="-241628" eaLnBrk="0" fontAlgn="base" hangingPunct="0">
              <a:spcBef>
                <a:spcPct val="30000"/>
              </a:spcBef>
              <a:spcAft>
                <a:spcPct val="0"/>
              </a:spcAft>
              <a:defRPr sz="1200">
                <a:solidFill>
                  <a:schemeClr val="tx1"/>
                </a:solidFill>
                <a:latin typeface="Arial" charset="0"/>
              </a:defRPr>
            </a:lvl8pPr>
            <a:lvl9pPr marL="4107673" indent="-24162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8B0F10F-6157-4DED-AFC5-ACDA625C85B5}" type="slidenum">
              <a:rPr lang="en-US" altLang="en-US" smtClean="0"/>
              <a:pPr eaLnBrk="1" hangingPunct="1">
                <a:spcBef>
                  <a:spcPct val="0"/>
                </a:spcBef>
              </a:pPr>
              <a:t>7</a:t>
            </a:fld>
            <a:endParaRPr lang="en-US" alt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4811" eaLnBrk="0" hangingPunct="0">
              <a:defRPr>
                <a:solidFill>
                  <a:schemeClr val="tx1"/>
                </a:solidFill>
                <a:latin typeface="Arial" pitchFamily="34" charset="0"/>
                <a:ea typeface="Osaka"/>
                <a:cs typeface="Osaka"/>
              </a:defRPr>
            </a:lvl1pPr>
            <a:lvl2pPr marL="785217" indent="-302007" defTabSz="974811" eaLnBrk="0" hangingPunct="0">
              <a:defRPr>
                <a:solidFill>
                  <a:schemeClr val="tx1"/>
                </a:solidFill>
                <a:latin typeface="Arial" pitchFamily="34" charset="0"/>
                <a:ea typeface="Osaka"/>
                <a:cs typeface="Osaka"/>
              </a:defRPr>
            </a:lvl2pPr>
            <a:lvl3pPr marL="1208028" indent="-241606" defTabSz="974811" eaLnBrk="0" hangingPunct="0">
              <a:defRPr>
                <a:solidFill>
                  <a:schemeClr val="tx1"/>
                </a:solidFill>
                <a:latin typeface="Arial" pitchFamily="34" charset="0"/>
                <a:ea typeface="Osaka"/>
                <a:cs typeface="Osaka"/>
              </a:defRPr>
            </a:lvl3pPr>
            <a:lvl4pPr marL="1691240" indent="-241606" defTabSz="974811" eaLnBrk="0" hangingPunct="0">
              <a:defRPr>
                <a:solidFill>
                  <a:schemeClr val="tx1"/>
                </a:solidFill>
                <a:latin typeface="Arial" pitchFamily="34" charset="0"/>
                <a:ea typeface="Osaka"/>
                <a:cs typeface="Osaka"/>
              </a:defRPr>
            </a:lvl4pPr>
            <a:lvl5pPr marL="2174449" indent="-241606" defTabSz="974811" eaLnBrk="0" hangingPunct="0">
              <a:defRPr>
                <a:solidFill>
                  <a:schemeClr val="tx1"/>
                </a:solidFill>
                <a:latin typeface="Arial" pitchFamily="34" charset="0"/>
                <a:ea typeface="Osaka"/>
                <a:cs typeface="Osaka"/>
              </a:defRPr>
            </a:lvl5pPr>
            <a:lvl6pPr marL="2657660" indent="-241606" defTabSz="974811" eaLnBrk="0" fontAlgn="base" hangingPunct="0">
              <a:spcBef>
                <a:spcPct val="0"/>
              </a:spcBef>
              <a:spcAft>
                <a:spcPct val="0"/>
              </a:spcAft>
              <a:defRPr>
                <a:solidFill>
                  <a:schemeClr val="tx1"/>
                </a:solidFill>
                <a:latin typeface="Arial" pitchFamily="34" charset="0"/>
                <a:ea typeface="Osaka"/>
                <a:cs typeface="Osaka"/>
              </a:defRPr>
            </a:lvl6pPr>
            <a:lvl7pPr marL="3140870" indent="-241606" defTabSz="974811" eaLnBrk="0" fontAlgn="base" hangingPunct="0">
              <a:spcBef>
                <a:spcPct val="0"/>
              </a:spcBef>
              <a:spcAft>
                <a:spcPct val="0"/>
              </a:spcAft>
              <a:defRPr>
                <a:solidFill>
                  <a:schemeClr val="tx1"/>
                </a:solidFill>
                <a:latin typeface="Arial" pitchFamily="34" charset="0"/>
                <a:ea typeface="Osaka"/>
                <a:cs typeface="Osaka"/>
              </a:defRPr>
            </a:lvl7pPr>
            <a:lvl8pPr marL="3624082" indent="-241606" defTabSz="974811" eaLnBrk="0" fontAlgn="base" hangingPunct="0">
              <a:spcBef>
                <a:spcPct val="0"/>
              </a:spcBef>
              <a:spcAft>
                <a:spcPct val="0"/>
              </a:spcAft>
              <a:defRPr>
                <a:solidFill>
                  <a:schemeClr val="tx1"/>
                </a:solidFill>
                <a:latin typeface="Arial" pitchFamily="34" charset="0"/>
                <a:ea typeface="Osaka"/>
                <a:cs typeface="Osaka"/>
              </a:defRPr>
            </a:lvl8pPr>
            <a:lvl9pPr marL="4107293" indent="-241606" defTabSz="974811"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r>
              <a:rPr lang="en-US" smtClean="0">
                <a:solidFill>
                  <a:prstClr val="black"/>
                </a:solidFill>
              </a:rPr>
              <a:t>dhgouge@ag.arizona.edu</a:t>
            </a:r>
          </a:p>
        </p:txBody>
      </p:sp>
      <p:sp>
        <p:nvSpPr>
          <p:cNvPr id="9625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4811" eaLnBrk="0" hangingPunct="0">
              <a:defRPr>
                <a:solidFill>
                  <a:schemeClr val="tx1"/>
                </a:solidFill>
                <a:latin typeface="Arial" pitchFamily="34" charset="0"/>
                <a:ea typeface="Osaka"/>
                <a:cs typeface="Osaka"/>
              </a:defRPr>
            </a:lvl1pPr>
            <a:lvl2pPr marL="785217" indent="-302007" defTabSz="974811" eaLnBrk="0" hangingPunct="0">
              <a:defRPr>
                <a:solidFill>
                  <a:schemeClr val="tx1"/>
                </a:solidFill>
                <a:latin typeface="Arial" pitchFamily="34" charset="0"/>
                <a:ea typeface="Osaka"/>
                <a:cs typeface="Osaka"/>
              </a:defRPr>
            </a:lvl2pPr>
            <a:lvl3pPr marL="1208028" indent="-241606" defTabSz="974811" eaLnBrk="0" hangingPunct="0">
              <a:defRPr>
                <a:solidFill>
                  <a:schemeClr val="tx1"/>
                </a:solidFill>
                <a:latin typeface="Arial" pitchFamily="34" charset="0"/>
                <a:ea typeface="Osaka"/>
                <a:cs typeface="Osaka"/>
              </a:defRPr>
            </a:lvl3pPr>
            <a:lvl4pPr marL="1691240" indent="-241606" defTabSz="974811" eaLnBrk="0" hangingPunct="0">
              <a:defRPr>
                <a:solidFill>
                  <a:schemeClr val="tx1"/>
                </a:solidFill>
                <a:latin typeface="Arial" pitchFamily="34" charset="0"/>
                <a:ea typeface="Osaka"/>
                <a:cs typeface="Osaka"/>
              </a:defRPr>
            </a:lvl4pPr>
            <a:lvl5pPr marL="2174449" indent="-241606" defTabSz="974811" eaLnBrk="0" hangingPunct="0">
              <a:defRPr>
                <a:solidFill>
                  <a:schemeClr val="tx1"/>
                </a:solidFill>
                <a:latin typeface="Arial" pitchFamily="34" charset="0"/>
                <a:ea typeface="Osaka"/>
                <a:cs typeface="Osaka"/>
              </a:defRPr>
            </a:lvl5pPr>
            <a:lvl6pPr marL="2657660" indent="-241606" defTabSz="974811" eaLnBrk="0" fontAlgn="base" hangingPunct="0">
              <a:spcBef>
                <a:spcPct val="0"/>
              </a:spcBef>
              <a:spcAft>
                <a:spcPct val="0"/>
              </a:spcAft>
              <a:defRPr>
                <a:solidFill>
                  <a:schemeClr val="tx1"/>
                </a:solidFill>
                <a:latin typeface="Arial" pitchFamily="34" charset="0"/>
                <a:ea typeface="Osaka"/>
                <a:cs typeface="Osaka"/>
              </a:defRPr>
            </a:lvl6pPr>
            <a:lvl7pPr marL="3140870" indent="-241606" defTabSz="974811" eaLnBrk="0" fontAlgn="base" hangingPunct="0">
              <a:spcBef>
                <a:spcPct val="0"/>
              </a:spcBef>
              <a:spcAft>
                <a:spcPct val="0"/>
              </a:spcAft>
              <a:defRPr>
                <a:solidFill>
                  <a:schemeClr val="tx1"/>
                </a:solidFill>
                <a:latin typeface="Arial" pitchFamily="34" charset="0"/>
                <a:ea typeface="Osaka"/>
                <a:cs typeface="Osaka"/>
              </a:defRPr>
            </a:lvl7pPr>
            <a:lvl8pPr marL="3624082" indent="-241606" defTabSz="974811" eaLnBrk="0" fontAlgn="base" hangingPunct="0">
              <a:spcBef>
                <a:spcPct val="0"/>
              </a:spcBef>
              <a:spcAft>
                <a:spcPct val="0"/>
              </a:spcAft>
              <a:defRPr>
                <a:solidFill>
                  <a:schemeClr val="tx1"/>
                </a:solidFill>
                <a:latin typeface="Arial" pitchFamily="34" charset="0"/>
                <a:ea typeface="Osaka"/>
                <a:cs typeface="Osaka"/>
              </a:defRPr>
            </a:lvl8pPr>
            <a:lvl9pPr marL="4107293" indent="-241606" defTabSz="974811"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r>
              <a:rPr lang="en-US" smtClean="0">
                <a:solidFill>
                  <a:prstClr val="black"/>
                </a:solidFill>
              </a:rPr>
              <a:t>School nurses</a:t>
            </a:r>
          </a:p>
        </p:txBody>
      </p:sp>
      <p:sp>
        <p:nvSpPr>
          <p:cNvPr id="9626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4811" eaLnBrk="0" hangingPunct="0">
              <a:defRPr>
                <a:solidFill>
                  <a:schemeClr val="tx1"/>
                </a:solidFill>
                <a:latin typeface="Arial" pitchFamily="34" charset="0"/>
                <a:ea typeface="Osaka"/>
                <a:cs typeface="Osaka"/>
              </a:defRPr>
            </a:lvl1pPr>
            <a:lvl2pPr marL="785217" indent="-302007" defTabSz="974811" eaLnBrk="0" hangingPunct="0">
              <a:defRPr>
                <a:solidFill>
                  <a:schemeClr val="tx1"/>
                </a:solidFill>
                <a:latin typeface="Arial" pitchFamily="34" charset="0"/>
                <a:ea typeface="Osaka"/>
                <a:cs typeface="Osaka"/>
              </a:defRPr>
            </a:lvl2pPr>
            <a:lvl3pPr marL="1208028" indent="-241606" defTabSz="974811" eaLnBrk="0" hangingPunct="0">
              <a:defRPr>
                <a:solidFill>
                  <a:schemeClr val="tx1"/>
                </a:solidFill>
                <a:latin typeface="Arial" pitchFamily="34" charset="0"/>
                <a:ea typeface="Osaka"/>
                <a:cs typeface="Osaka"/>
              </a:defRPr>
            </a:lvl3pPr>
            <a:lvl4pPr marL="1691240" indent="-241606" defTabSz="974811" eaLnBrk="0" hangingPunct="0">
              <a:defRPr>
                <a:solidFill>
                  <a:schemeClr val="tx1"/>
                </a:solidFill>
                <a:latin typeface="Arial" pitchFamily="34" charset="0"/>
                <a:ea typeface="Osaka"/>
                <a:cs typeface="Osaka"/>
              </a:defRPr>
            </a:lvl4pPr>
            <a:lvl5pPr marL="2174449" indent="-241606" defTabSz="974811" eaLnBrk="0" hangingPunct="0">
              <a:defRPr>
                <a:solidFill>
                  <a:schemeClr val="tx1"/>
                </a:solidFill>
                <a:latin typeface="Arial" pitchFamily="34" charset="0"/>
                <a:ea typeface="Osaka"/>
                <a:cs typeface="Osaka"/>
              </a:defRPr>
            </a:lvl5pPr>
            <a:lvl6pPr marL="2657660" indent="-241606" defTabSz="974811" eaLnBrk="0" fontAlgn="base" hangingPunct="0">
              <a:spcBef>
                <a:spcPct val="0"/>
              </a:spcBef>
              <a:spcAft>
                <a:spcPct val="0"/>
              </a:spcAft>
              <a:defRPr>
                <a:solidFill>
                  <a:schemeClr val="tx1"/>
                </a:solidFill>
                <a:latin typeface="Arial" pitchFamily="34" charset="0"/>
                <a:ea typeface="Osaka"/>
                <a:cs typeface="Osaka"/>
              </a:defRPr>
            </a:lvl6pPr>
            <a:lvl7pPr marL="3140870" indent="-241606" defTabSz="974811" eaLnBrk="0" fontAlgn="base" hangingPunct="0">
              <a:spcBef>
                <a:spcPct val="0"/>
              </a:spcBef>
              <a:spcAft>
                <a:spcPct val="0"/>
              </a:spcAft>
              <a:defRPr>
                <a:solidFill>
                  <a:schemeClr val="tx1"/>
                </a:solidFill>
                <a:latin typeface="Arial" pitchFamily="34" charset="0"/>
                <a:ea typeface="Osaka"/>
                <a:cs typeface="Osaka"/>
              </a:defRPr>
            </a:lvl7pPr>
            <a:lvl8pPr marL="3624082" indent="-241606" defTabSz="974811" eaLnBrk="0" fontAlgn="base" hangingPunct="0">
              <a:spcBef>
                <a:spcPct val="0"/>
              </a:spcBef>
              <a:spcAft>
                <a:spcPct val="0"/>
              </a:spcAft>
              <a:defRPr>
                <a:solidFill>
                  <a:schemeClr val="tx1"/>
                </a:solidFill>
                <a:latin typeface="Arial" pitchFamily="34" charset="0"/>
                <a:ea typeface="Osaka"/>
                <a:cs typeface="Osaka"/>
              </a:defRPr>
            </a:lvl8pPr>
            <a:lvl9pPr marL="4107293" indent="-241606" defTabSz="974811"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fld id="{63D75935-E457-41AD-8139-08588BF7D442}" type="slidenum">
              <a:rPr lang="en-US" smtClean="0">
                <a:solidFill>
                  <a:prstClr val="black"/>
                </a:solidFill>
              </a:rPr>
              <a:pPr eaLnBrk="1" hangingPunct="1"/>
              <a:t>51</a:t>
            </a:fld>
            <a:endParaRPr lang="en-US" smtClean="0">
              <a:solidFill>
                <a:prstClr val="black"/>
              </a:solidFill>
            </a:endParaRPr>
          </a:p>
        </p:txBody>
      </p:sp>
      <p:sp>
        <p:nvSpPr>
          <p:cNvPr id="96261" name="Rectangle 2"/>
          <p:cNvSpPr>
            <a:spLocks noGrp="1" noRot="1" noChangeAspect="1" noChangeArrowheads="1" noTextEdit="1"/>
          </p:cNvSpPr>
          <p:nvPr>
            <p:ph type="sldImg"/>
          </p:nvPr>
        </p:nvSpPr>
        <p:spPr>
          <a:xfrm>
            <a:off x="1257300" y="720725"/>
            <a:ext cx="4800600" cy="3600450"/>
          </a:xfrm>
          <a:ln/>
        </p:spPr>
      </p:sp>
      <p:sp>
        <p:nvSpPr>
          <p:cNvPr id="962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Reinforce this point that was made earlier in the course.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5290" indent="-302035" eaLnBrk="0" hangingPunct="0">
              <a:spcBef>
                <a:spcPct val="30000"/>
              </a:spcBef>
              <a:defRPr sz="1200">
                <a:solidFill>
                  <a:schemeClr val="tx1"/>
                </a:solidFill>
                <a:latin typeface="Arial" charset="0"/>
              </a:defRPr>
            </a:lvl2pPr>
            <a:lvl3pPr marL="1208139" indent="-241628" eaLnBrk="0" hangingPunct="0">
              <a:spcBef>
                <a:spcPct val="30000"/>
              </a:spcBef>
              <a:defRPr sz="1200">
                <a:solidFill>
                  <a:schemeClr val="tx1"/>
                </a:solidFill>
                <a:latin typeface="Arial" charset="0"/>
              </a:defRPr>
            </a:lvl3pPr>
            <a:lvl4pPr marL="1691395" indent="-241628" eaLnBrk="0" hangingPunct="0">
              <a:spcBef>
                <a:spcPct val="30000"/>
              </a:spcBef>
              <a:defRPr sz="1200">
                <a:solidFill>
                  <a:schemeClr val="tx1"/>
                </a:solidFill>
                <a:latin typeface="Arial" charset="0"/>
              </a:defRPr>
            </a:lvl4pPr>
            <a:lvl5pPr marL="2174650" indent="-241628" eaLnBrk="0" hangingPunct="0">
              <a:spcBef>
                <a:spcPct val="30000"/>
              </a:spcBef>
              <a:defRPr sz="1200">
                <a:solidFill>
                  <a:schemeClr val="tx1"/>
                </a:solidFill>
                <a:latin typeface="Arial" charset="0"/>
              </a:defRPr>
            </a:lvl5pPr>
            <a:lvl6pPr marL="2657906" indent="-241628" eaLnBrk="0" fontAlgn="base" hangingPunct="0">
              <a:spcBef>
                <a:spcPct val="30000"/>
              </a:spcBef>
              <a:spcAft>
                <a:spcPct val="0"/>
              </a:spcAft>
              <a:defRPr sz="1200">
                <a:solidFill>
                  <a:schemeClr val="tx1"/>
                </a:solidFill>
                <a:latin typeface="Arial" charset="0"/>
              </a:defRPr>
            </a:lvl6pPr>
            <a:lvl7pPr marL="3141161" indent="-241628" eaLnBrk="0" fontAlgn="base" hangingPunct="0">
              <a:spcBef>
                <a:spcPct val="30000"/>
              </a:spcBef>
              <a:spcAft>
                <a:spcPct val="0"/>
              </a:spcAft>
              <a:defRPr sz="1200">
                <a:solidFill>
                  <a:schemeClr val="tx1"/>
                </a:solidFill>
                <a:latin typeface="Arial" charset="0"/>
              </a:defRPr>
            </a:lvl7pPr>
            <a:lvl8pPr marL="3624417" indent="-241628" eaLnBrk="0" fontAlgn="base" hangingPunct="0">
              <a:spcBef>
                <a:spcPct val="30000"/>
              </a:spcBef>
              <a:spcAft>
                <a:spcPct val="0"/>
              </a:spcAft>
              <a:defRPr sz="1200">
                <a:solidFill>
                  <a:schemeClr val="tx1"/>
                </a:solidFill>
                <a:latin typeface="Arial" charset="0"/>
              </a:defRPr>
            </a:lvl8pPr>
            <a:lvl9pPr marL="4107673" indent="-24162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E3F2002-3F6E-4E4F-AA3C-9B6A6B788692}" type="slidenum">
              <a:rPr lang="en-US" altLang="en-US" smtClean="0"/>
              <a:pPr eaLnBrk="1" hangingPunct="1">
                <a:spcBef>
                  <a:spcPct val="0"/>
                </a:spcBef>
              </a:pPr>
              <a:t>52</a:t>
            </a:fld>
            <a:endParaRPr lang="en-US" alt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5290" indent="-302035" eaLnBrk="0" hangingPunct="0">
              <a:spcBef>
                <a:spcPct val="30000"/>
              </a:spcBef>
              <a:defRPr sz="1200">
                <a:solidFill>
                  <a:schemeClr val="tx1"/>
                </a:solidFill>
                <a:latin typeface="Arial" charset="0"/>
              </a:defRPr>
            </a:lvl2pPr>
            <a:lvl3pPr marL="1208139" indent="-241628" eaLnBrk="0" hangingPunct="0">
              <a:spcBef>
                <a:spcPct val="30000"/>
              </a:spcBef>
              <a:defRPr sz="1200">
                <a:solidFill>
                  <a:schemeClr val="tx1"/>
                </a:solidFill>
                <a:latin typeface="Arial" charset="0"/>
              </a:defRPr>
            </a:lvl3pPr>
            <a:lvl4pPr marL="1691395" indent="-241628" eaLnBrk="0" hangingPunct="0">
              <a:spcBef>
                <a:spcPct val="30000"/>
              </a:spcBef>
              <a:defRPr sz="1200">
                <a:solidFill>
                  <a:schemeClr val="tx1"/>
                </a:solidFill>
                <a:latin typeface="Arial" charset="0"/>
              </a:defRPr>
            </a:lvl4pPr>
            <a:lvl5pPr marL="2174650" indent="-241628" eaLnBrk="0" hangingPunct="0">
              <a:spcBef>
                <a:spcPct val="30000"/>
              </a:spcBef>
              <a:defRPr sz="1200">
                <a:solidFill>
                  <a:schemeClr val="tx1"/>
                </a:solidFill>
                <a:latin typeface="Arial" charset="0"/>
              </a:defRPr>
            </a:lvl5pPr>
            <a:lvl6pPr marL="2657906" indent="-241628" eaLnBrk="0" fontAlgn="base" hangingPunct="0">
              <a:spcBef>
                <a:spcPct val="30000"/>
              </a:spcBef>
              <a:spcAft>
                <a:spcPct val="0"/>
              </a:spcAft>
              <a:defRPr sz="1200">
                <a:solidFill>
                  <a:schemeClr val="tx1"/>
                </a:solidFill>
                <a:latin typeface="Arial" charset="0"/>
              </a:defRPr>
            </a:lvl6pPr>
            <a:lvl7pPr marL="3141161" indent="-241628" eaLnBrk="0" fontAlgn="base" hangingPunct="0">
              <a:spcBef>
                <a:spcPct val="30000"/>
              </a:spcBef>
              <a:spcAft>
                <a:spcPct val="0"/>
              </a:spcAft>
              <a:defRPr sz="1200">
                <a:solidFill>
                  <a:schemeClr val="tx1"/>
                </a:solidFill>
                <a:latin typeface="Arial" charset="0"/>
              </a:defRPr>
            </a:lvl7pPr>
            <a:lvl8pPr marL="3624417" indent="-241628" eaLnBrk="0" fontAlgn="base" hangingPunct="0">
              <a:spcBef>
                <a:spcPct val="30000"/>
              </a:spcBef>
              <a:spcAft>
                <a:spcPct val="0"/>
              </a:spcAft>
              <a:defRPr sz="1200">
                <a:solidFill>
                  <a:schemeClr val="tx1"/>
                </a:solidFill>
                <a:latin typeface="Arial" charset="0"/>
              </a:defRPr>
            </a:lvl8pPr>
            <a:lvl9pPr marL="4107673" indent="-24162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F67B45C-913E-462B-92C9-03FB6807047A}" type="slidenum">
              <a:rPr lang="en-US" altLang="en-US" smtClean="0"/>
              <a:pPr eaLnBrk="1" hangingPunct="1">
                <a:spcBef>
                  <a:spcPct val="0"/>
                </a:spcBef>
              </a:pPr>
              <a:t>53</a:t>
            </a:fld>
            <a:endParaRPr lang="en-US" alt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5290" indent="-302035" eaLnBrk="0" hangingPunct="0">
              <a:spcBef>
                <a:spcPct val="30000"/>
              </a:spcBef>
              <a:defRPr sz="1200">
                <a:solidFill>
                  <a:schemeClr val="tx1"/>
                </a:solidFill>
                <a:latin typeface="Arial" charset="0"/>
              </a:defRPr>
            </a:lvl2pPr>
            <a:lvl3pPr marL="1208139" indent="-241628" eaLnBrk="0" hangingPunct="0">
              <a:spcBef>
                <a:spcPct val="30000"/>
              </a:spcBef>
              <a:defRPr sz="1200">
                <a:solidFill>
                  <a:schemeClr val="tx1"/>
                </a:solidFill>
                <a:latin typeface="Arial" charset="0"/>
              </a:defRPr>
            </a:lvl3pPr>
            <a:lvl4pPr marL="1691395" indent="-241628" eaLnBrk="0" hangingPunct="0">
              <a:spcBef>
                <a:spcPct val="30000"/>
              </a:spcBef>
              <a:defRPr sz="1200">
                <a:solidFill>
                  <a:schemeClr val="tx1"/>
                </a:solidFill>
                <a:latin typeface="Arial" charset="0"/>
              </a:defRPr>
            </a:lvl4pPr>
            <a:lvl5pPr marL="2174650" indent="-241628" eaLnBrk="0" hangingPunct="0">
              <a:spcBef>
                <a:spcPct val="30000"/>
              </a:spcBef>
              <a:defRPr sz="1200">
                <a:solidFill>
                  <a:schemeClr val="tx1"/>
                </a:solidFill>
                <a:latin typeface="Arial" charset="0"/>
              </a:defRPr>
            </a:lvl5pPr>
            <a:lvl6pPr marL="2657906" indent="-241628" eaLnBrk="0" fontAlgn="base" hangingPunct="0">
              <a:spcBef>
                <a:spcPct val="30000"/>
              </a:spcBef>
              <a:spcAft>
                <a:spcPct val="0"/>
              </a:spcAft>
              <a:defRPr sz="1200">
                <a:solidFill>
                  <a:schemeClr val="tx1"/>
                </a:solidFill>
                <a:latin typeface="Arial" charset="0"/>
              </a:defRPr>
            </a:lvl6pPr>
            <a:lvl7pPr marL="3141161" indent="-241628" eaLnBrk="0" fontAlgn="base" hangingPunct="0">
              <a:spcBef>
                <a:spcPct val="30000"/>
              </a:spcBef>
              <a:spcAft>
                <a:spcPct val="0"/>
              </a:spcAft>
              <a:defRPr sz="1200">
                <a:solidFill>
                  <a:schemeClr val="tx1"/>
                </a:solidFill>
                <a:latin typeface="Arial" charset="0"/>
              </a:defRPr>
            </a:lvl7pPr>
            <a:lvl8pPr marL="3624417" indent="-241628" eaLnBrk="0" fontAlgn="base" hangingPunct="0">
              <a:spcBef>
                <a:spcPct val="30000"/>
              </a:spcBef>
              <a:spcAft>
                <a:spcPct val="0"/>
              </a:spcAft>
              <a:defRPr sz="1200">
                <a:solidFill>
                  <a:schemeClr val="tx1"/>
                </a:solidFill>
                <a:latin typeface="Arial" charset="0"/>
              </a:defRPr>
            </a:lvl8pPr>
            <a:lvl9pPr marL="4107673" indent="-24162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3F2CAD9-CDC2-41C0-B577-E9A14A93BFB2}" type="slidenum">
              <a:rPr lang="en-US" altLang="en-US" smtClean="0"/>
              <a:pPr eaLnBrk="1" hangingPunct="1">
                <a:spcBef>
                  <a:spcPct val="0"/>
                </a:spcBef>
              </a:pPr>
              <a:t>54</a:t>
            </a:fld>
            <a:endParaRPr lang="en-US" altLang="en-US" smtClean="0"/>
          </a:p>
        </p:txBody>
      </p:sp>
      <p:sp>
        <p:nvSpPr>
          <p:cNvPr id="89091" name="Rectangle 7"/>
          <p:cNvSpPr txBox="1">
            <a:spLocks noGrp="1" noChangeArrowheads="1"/>
          </p:cNvSpPr>
          <p:nvPr/>
        </p:nvSpPr>
        <p:spPr bwMode="auto">
          <a:xfrm>
            <a:off x="4143587" y="9119473"/>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1" tIns="48326" rIns="96651" bIns="48326"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68926C42-605E-4728-A1DC-4405A9064E63}" type="slidenum">
              <a:rPr lang="en-US" altLang="en-US"/>
              <a:pPr algn="r" eaLnBrk="1" hangingPunct="1">
                <a:spcBef>
                  <a:spcPct val="0"/>
                </a:spcBef>
              </a:pPr>
              <a:t>54</a:t>
            </a:fld>
            <a:endParaRPr lang="en-US" altLang="en-US"/>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5290" indent="-302035" eaLnBrk="0" hangingPunct="0">
              <a:spcBef>
                <a:spcPct val="30000"/>
              </a:spcBef>
              <a:defRPr sz="1200">
                <a:solidFill>
                  <a:schemeClr val="tx1"/>
                </a:solidFill>
                <a:latin typeface="Arial" charset="0"/>
              </a:defRPr>
            </a:lvl2pPr>
            <a:lvl3pPr marL="1208139" indent="-241628" eaLnBrk="0" hangingPunct="0">
              <a:spcBef>
                <a:spcPct val="30000"/>
              </a:spcBef>
              <a:defRPr sz="1200">
                <a:solidFill>
                  <a:schemeClr val="tx1"/>
                </a:solidFill>
                <a:latin typeface="Arial" charset="0"/>
              </a:defRPr>
            </a:lvl3pPr>
            <a:lvl4pPr marL="1691395" indent="-241628" eaLnBrk="0" hangingPunct="0">
              <a:spcBef>
                <a:spcPct val="30000"/>
              </a:spcBef>
              <a:defRPr sz="1200">
                <a:solidFill>
                  <a:schemeClr val="tx1"/>
                </a:solidFill>
                <a:latin typeface="Arial" charset="0"/>
              </a:defRPr>
            </a:lvl4pPr>
            <a:lvl5pPr marL="2174650" indent="-241628" eaLnBrk="0" hangingPunct="0">
              <a:spcBef>
                <a:spcPct val="30000"/>
              </a:spcBef>
              <a:defRPr sz="1200">
                <a:solidFill>
                  <a:schemeClr val="tx1"/>
                </a:solidFill>
                <a:latin typeface="Arial" charset="0"/>
              </a:defRPr>
            </a:lvl5pPr>
            <a:lvl6pPr marL="2657906" indent="-241628" eaLnBrk="0" fontAlgn="base" hangingPunct="0">
              <a:spcBef>
                <a:spcPct val="30000"/>
              </a:spcBef>
              <a:spcAft>
                <a:spcPct val="0"/>
              </a:spcAft>
              <a:defRPr sz="1200">
                <a:solidFill>
                  <a:schemeClr val="tx1"/>
                </a:solidFill>
                <a:latin typeface="Arial" charset="0"/>
              </a:defRPr>
            </a:lvl6pPr>
            <a:lvl7pPr marL="3141161" indent="-241628" eaLnBrk="0" fontAlgn="base" hangingPunct="0">
              <a:spcBef>
                <a:spcPct val="30000"/>
              </a:spcBef>
              <a:spcAft>
                <a:spcPct val="0"/>
              </a:spcAft>
              <a:defRPr sz="1200">
                <a:solidFill>
                  <a:schemeClr val="tx1"/>
                </a:solidFill>
                <a:latin typeface="Arial" charset="0"/>
              </a:defRPr>
            </a:lvl7pPr>
            <a:lvl8pPr marL="3624417" indent="-241628" eaLnBrk="0" fontAlgn="base" hangingPunct="0">
              <a:spcBef>
                <a:spcPct val="30000"/>
              </a:spcBef>
              <a:spcAft>
                <a:spcPct val="0"/>
              </a:spcAft>
              <a:defRPr sz="1200">
                <a:solidFill>
                  <a:schemeClr val="tx1"/>
                </a:solidFill>
                <a:latin typeface="Arial" charset="0"/>
              </a:defRPr>
            </a:lvl8pPr>
            <a:lvl9pPr marL="4107673" indent="-24162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23605F8-3C4F-44F7-B287-C69AD6D13A5F}" type="slidenum">
              <a:rPr lang="en-US" altLang="en-US" smtClean="0"/>
              <a:pPr eaLnBrk="1" hangingPunct="1">
                <a:spcBef>
                  <a:spcPct val="0"/>
                </a:spcBef>
              </a:pPr>
              <a:t>56</a:t>
            </a:fld>
            <a:endParaRPr lang="en-US" alt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5290" indent="-302035" eaLnBrk="0" hangingPunct="0">
              <a:spcBef>
                <a:spcPct val="30000"/>
              </a:spcBef>
              <a:defRPr sz="1200">
                <a:solidFill>
                  <a:schemeClr val="tx1"/>
                </a:solidFill>
                <a:latin typeface="Arial" charset="0"/>
              </a:defRPr>
            </a:lvl2pPr>
            <a:lvl3pPr marL="1208139" indent="-241628" eaLnBrk="0" hangingPunct="0">
              <a:spcBef>
                <a:spcPct val="30000"/>
              </a:spcBef>
              <a:defRPr sz="1200">
                <a:solidFill>
                  <a:schemeClr val="tx1"/>
                </a:solidFill>
                <a:latin typeface="Arial" charset="0"/>
              </a:defRPr>
            </a:lvl3pPr>
            <a:lvl4pPr marL="1691395" indent="-241628" eaLnBrk="0" hangingPunct="0">
              <a:spcBef>
                <a:spcPct val="30000"/>
              </a:spcBef>
              <a:defRPr sz="1200">
                <a:solidFill>
                  <a:schemeClr val="tx1"/>
                </a:solidFill>
                <a:latin typeface="Arial" charset="0"/>
              </a:defRPr>
            </a:lvl4pPr>
            <a:lvl5pPr marL="2174650" indent="-241628" eaLnBrk="0" hangingPunct="0">
              <a:spcBef>
                <a:spcPct val="30000"/>
              </a:spcBef>
              <a:defRPr sz="1200">
                <a:solidFill>
                  <a:schemeClr val="tx1"/>
                </a:solidFill>
                <a:latin typeface="Arial" charset="0"/>
              </a:defRPr>
            </a:lvl5pPr>
            <a:lvl6pPr marL="2657906" indent="-241628" eaLnBrk="0" fontAlgn="base" hangingPunct="0">
              <a:spcBef>
                <a:spcPct val="30000"/>
              </a:spcBef>
              <a:spcAft>
                <a:spcPct val="0"/>
              </a:spcAft>
              <a:defRPr sz="1200">
                <a:solidFill>
                  <a:schemeClr val="tx1"/>
                </a:solidFill>
                <a:latin typeface="Arial" charset="0"/>
              </a:defRPr>
            </a:lvl6pPr>
            <a:lvl7pPr marL="3141161" indent="-241628" eaLnBrk="0" fontAlgn="base" hangingPunct="0">
              <a:spcBef>
                <a:spcPct val="30000"/>
              </a:spcBef>
              <a:spcAft>
                <a:spcPct val="0"/>
              </a:spcAft>
              <a:defRPr sz="1200">
                <a:solidFill>
                  <a:schemeClr val="tx1"/>
                </a:solidFill>
                <a:latin typeface="Arial" charset="0"/>
              </a:defRPr>
            </a:lvl7pPr>
            <a:lvl8pPr marL="3624417" indent="-241628" eaLnBrk="0" fontAlgn="base" hangingPunct="0">
              <a:spcBef>
                <a:spcPct val="30000"/>
              </a:spcBef>
              <a:spcAft>
                <a:spcPct val="0"/>
              </a:spcAft>
              <a:defRPr sz="1200">
                <a:solidFill>
                  <a:schemeClr val="tx1"/>
                </a:solidFill>
                <a:latin typeface="Arial" charset="0"/>
              </a:defRPr>
            </a:lvl8pPr>
            <a:lvl9pPr marL="4107673" indent="-24162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8FEC2E8-4E91-40B2-A82D-7F6470681B25}" type="slidenum">
              <a:rPr lang="en-US" altLang="en-US" smtClean="0"/>
              <a:pPr eaLnBrk="1" hangingPunct="1">
                <a:spcBef>
                  <a:spcPct val="0"/>
                </a:spcBef>
              </a:pPr>
              <a:t>57</a:t>
            </a:fld>
            <a:endParaRPr lang="en-US" alt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4143587" y="9119473"/>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51" tIns="48326" rIns="96651" bIns="48326"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E376A16E-A66A-48DD-91E0-7CEAB96BDB53}" type="slidenum">
              <a:rPr lang="en-US" altLang="en-US"/>
              <a:pPr algn="r" eaLnBrk="1" hangingPunct="1">
                <a:spcBef>
                  <a:spcPct val="0"/>
                </a:spcBef>
              </a:pPr>
              <a:t>58</a:t>
            </a:fld>
            <a:endParaRPr lang="en-US" alt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5290" indent="-302035" eaLnBrk="0" hangingPunct="0">
              <a:spcBef>
                <a:spcPct val="30000"/>
              </a:spcBef>
              <a:defRPr sz="1200">
                <a:solidFill>
                  <a:schemeClr val="tx1"/>
                </a:solidFill>
                <a:latin typeface="Arial" charset="0"/>
              </a:defRPr>
            </a:lvl2pPr>
            <a:lvl3pPr marL="1208139" indent="-241628" eaLnBrk="0" hangingPunct="0">
              <a:spcBef>
                <a:spcPct val="30000"/>
              </a:spcBef>
              <a:defRPr sz="1200">
                <a:solidFill>
                  <a:schemeClr val="tx1"/>
                </a:solidFill>
                <a:latin typeface="Arial" charset="0"/>
              </a:defRPr>
            </a:lvl3pPr>
            <a:lvl4pPr marL="1691395" indent="-241628" eaLnBrk="0" hangingPunct="0">
              <a:spcBef>
                <a:spcPct val="30000"/>
              </a:spcBef>
              <a:defRPr sz="1200">
                <a:solidFill>
                  <a:schemeClr val="tx1"/>
                </a:solidFill>
                <a:latin typeface="Arial" charset="0"/>
              </a:defRPr>
            </a:lvl4pPr>
            <a:lvl5pPr marL="2174650" indent="-241628" eaLnBrk="0" hangingPunct="0">
              <a:spcBef>
                <a:spcPct val="30000"/>
              </a:spcBef>
              <a:defRPr sz="1200">
                <a:solidFill>
                  <a:schemeClr val="tx1"/>
                </a:solidFill>
                <a:latin typeface="Arial" charset="0"/>
              </a:defRPr>
            </a:lvl5pPr>
            <a:lvl6pPr marL="2657906" indent="-241628" eaLnBrk="0" fontAlgn="base" hangingPunct="0">
              <a:spcBef>
                <a:spcPct val="30000"/>
              </a:spcBef>
              <a:spcAft>
                <a:spcPct val="0"/>
              </a:spcAft>
              <a:defRPr sz="1200">
                <a:solidFill>
                  <a:schemeClr val="tx1"/>
                </a:solidFill>
                <a:latin typeface="Arial" charset="0"/>
              </a:defRPr>
            </a:lvl6pPr>
            <a:lvl7pPr marL="3141161" indent="-241628" eaLnBrk="0" fontAlgn="base" hangingPunct="0">
              <a:spcBef>
                <a:spcPct val="30000"/>
              </a:spcBef>
              <a:spcAft>
                <a:spcPct val="0"/>
              </a:spcAft>
              <a:defRPr sz="1200">
                <a:solidFill>
                  <a:schemeClr val="tx1"/>
                </a:solidFill>
                <a:latin typeface="Arial" charset="0"/>
              </a:defRPr>
            </a:lvl7pPr>
            <a:lvl8pPr marL="3624417" indent="-241628" eaLnBrk="0" fontAlgn="base" hangingPunct="0">
              <a:spcBef>
                <a:spcPct val="30000"/>
              </a:spcBef>
              <a:spcAft>
                <a:spcPct val="0"/>
              </a:spcAft>
              <a:defRPr sz="1200">
                <a:solidFill>
                  <a:schemeClr val="tx1"/>
                </a:solidFill>
                <a:latin typeface="Arial" charset="0"/>
              </a:defRPr>
            </a:lvl8pPr>
            <a:lvl9pPr marL="4107673" indent="-24162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B0F46F8-7835-4908-89B5-129061A77D0E}" type="slidenum">
              <a:rPr lang="en-US" altLang="en-US" smtClean="0"/>
              <a:pPr eaLnBrk="1" hangingPunct="1">
                <a:spcBef>
                  <a:spcPct val="0"/>
                </a:spcBef>
              </a:pPr>
              <a:t>59</a:t>
            </a:fld>
            <a:endParaRPr lang="en-US" alt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Take a piece of scotch tape and tape the bed bug between tape layers. Save for proper identification.</a:t>
            </a:r>
            <a:endParaRPr lang="en-US" dirty="0"/>
          </a:p>
        </p:txBody>
      </p:sp>
      <p:sp>
        <p:nvSpPr>
          <p:cNvPr id="4" name="Slide Number Placeholder 3"/>
          <p:cNvSpPr>
            <a:spLocks noGrp="1"/>
          </p:cNvSpPr>
          <p:nvPr>
            <p:ph type="sldNum" sz="quarter" idx="10"/>
          </p:nvPr>
        </p:nvSpPr>
        <p:spPr/>
        <p:txBody>
          <a:bodyPr/>
          <a:lstStyle/>
          <a:p>
            <a:fld id="{80990B00-DDBF-4E2D-BC68-C4D4717474C3}" type="slidenum">
              <a:rPr lang="en-US" smtClean="0">
                <a:solidFill>
                  <a:prstClr val="black"/>
                </a:solidFill>
              </a:rPr>
              <a:pPr/>
              <a:t>64</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Naphthalene or Paradichlorobenzene</a:t>
            </a:r>
            <a:endParaRPr lang="en-US" dirty="0"/>
          </a:p>
        </p:txBody>
      </p:sp>
      <p:sp>
        <p:nvSpPr>
          <p:cNvPr id="4" name="Slide Number Placeholder 3"/>
          <p:cNvSpPr>
            <a:spLocks noGrp="1"/>
          </p:cNvSpPr>
          <p:nvPr>
            <p:ph type="sldNum" sz="quarter" idx="10"/>
          </p:nvPr>
        </p:nvSpPr>
        <p:spPr/>
        <p:txBody>
          <a:bodyPr/>
          <a:lstStyle/>
          <a:p>
            <a:fld id="{80990B00-DDBF-4E2D-BC68-C4D4717474C3}" type="slidenum">
              <a:rPr lang="en-US" smtClean="0">
                <a:solidFill>
                  <a:prstClr val="black"/>
                </a:solidFill>
              </a:rPr>
              <a:pPr/>
              <a:t>67</a:t>
            </a:fld>
            <a:endParaRPr lang="en-US">
              <a:solidFill>
                <a:prstClr val="black"/>
              </a:solidFill>
            </a:endParaRPr>
          </a:p>
        </p:txBody>
      </p:sp>
      <p:sp>
        <p:nvSpPr>
          <p:cNvPr id="5" name="Footer Placeholder 4"/>
          <p:cNvSpPr>
            <a:spLocks noGrp="1"/>
          </p:cNvSpPr>
          <p:nvPr>
            <p:ph type="ftr" sz="quarter" idx="11"/>
          </p:nvPr>
        </p:nvSpPr>
        <p:spPr/>
        <p:txBody>
          <a:bodyPr/>
          <a:lstStyle/>
          <a:p>
            <a:pPr>
              <a:defRPr/>
            </a:pPr>
            <a:r>
              <a:rPr lang="en-US" smtClean="0">
                <a:solidFill>
                  <a:prstClr val="black"/>
                </a:solidFill>
              </a:rPr>
              <a:t>School nurses</a:t>
            </a:r>
            <a:endParaRPr lang="en-US">
              <a:solidFill>
                <a:prstClr val="black"/>
              </a:solidFill>
            </a:endParaRPr>
          </a:p>
        </p:txBody>
      </p:sp>
      <p:sp>
        <p:nvSpPr>
          <p:cNvPr id="6" name="Header Placeholder 5"/>
          <p:cNvSpPr>
            <a:spLocks noGrp="1"/>
          </p:cNvSpPr>
          <p:nvPr>
            <p:ph type="hdr" sz="quarter" idx="12"/>
          </p:nvPr>
        </p:nvSpPr>
        <p:spPr/>
        <p:txBody>
          <a:bodyPr/>
          <a:lstStyle/>
          <a:p>
            <a:pPr>
              <a:defRPr/>
            </a:pPr>
            <a:r>
              <a:rPr lang="en-US" smtClean="0">
                <a:solidFill>
                  <a:prstClr val="black"/>
                </a:solidFill>
              </a:rPr>
              <a:t>dhgouge@ag.arizona.edu</a:t>
            </a:r>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785372" indent="-302066" eaLnBrk="0" hangingPunct="0">
              <a:spcBef>
                <a:spcPct val="30000"/>
              </a:spcBef>
              <a:defRPr sz="1300">
                <a:solidFill>
                  <a:schemeClr val="tx1"/>
                </a:solidFill>
                <a:latin typeface="Arial" pitchFamily="34" charset="0"/>
              </a:defRPr>
            </a:lvl2pPr>
            <a:lvl3pPr marL="1208265" indent="-241653" eaLnBrk="0" hangingPunct="0">
              <a:spcBef>
                <a:spcPct val="30000"/>
              </a:spcBef>
              <a:defRPr sz="1300">
                <a:solidFill>
                  <a:schemeClr val="tx1"/>
                </a:solidFill>
                <a:latin typeface="Arial" pitchFamily="34" charset="0"/>
              </a:defRPr>
            </a:lvl3pPr>
            <a:lvl4pPr marL="1691571" indent="-241653" eaLnBrk="0" hangingPunct="0">
              <a:spcBef>
                <a:spcPct val="30000"/>
              </a:spcBef>
              <a:defRPr sz="1300">
                <a:solidFill>
                  <a:schemeClr val="tx1"/>
                </a:solidFill>
                <a:latin typeface="Arial" pitchFamily="34" charset="0"/>
              </a:defRPr>
            </a:lvl4pPr>
            <a:lvl5pPr marL="2174878" indent="-241653" eaLnBrk="0" hangingPunct="0">
              <a:spcBef>
                <a:spcPct val="30000"/>
              </a:spcBef>
              <a:defRPr sz="1300">
                <a:solidFill>
                  <a:schemeClr val="tx1"/>
                </a:solidFill>
                <a:latin typeface="Arial" pitchFamily="34" charset="0"/>
              </a:defRPr>
            </a:lvl5pPr>
            <a:lvl6pPr marL="2658184" indent="-241653" eaLnBrk="0" fontAlgn="base" hangingPunct="0">
              <a:spcBef>
                <a:spcPct val="30000"/>
              </a:spcBef>
              <a:spcAft>
                <a:spcPct val="0"/>
              </a:spcAft>
              <a:defRPr sz="1300">
                <a:solidFill>
                  <a:schemeClr val="tx1"/>
                </a:solidFill>
                <a:latin typeface="Arial" pitchFamily="34" charset="0"/>
              </a:defRPr>
            </a:lvl6pPr>
            <a:lvl7pPr marL="3141490" indent="-241653" eaLnBrk="0" fontAlgn="base" hangingPunct="0">
              <a:spcBef>
                <a:spcPct val="30000"/>
              </a:spcBef>
              <a:spcAft>
                <a:spcPct val="0"/>
              </a:spcAft>
              <a:defRPr sz="1300">
                <a:solidFill>
                  <a:schemeClr val="tx1"/>
                </a:solidFill>
                <a:latin typeface="Arial" pitchFamily="34" charset="0"/>
              </a:defRPr>
            </a:lvl7pPr>
            <a:lvl8pPr marL="3624796" indent="-241653" eaLnBrk="0" fontAlgn="base" hangingPunct="0">
              <a:spcBef>
                <a:spcPct val="30000"/>
              </a:spcBef>
              <a:spcAft>
                <a:spcPct val="0"/>
              </a:spcAft>
              <a:defRPr sz="1300">
                <a:solidFill>
                  <a:schemeClr val="tx1"/>
                </a:solidFill>
                <a:latin typeface="Arial" pitchFamily="34" charset="0"/>
              </a:defRPr>
            </a:lvl8pPr>
            <a:lvl9pPr marL="4108102" indent="-241653"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133D8D42-C33E-4E0B-9270-65014BF2BD80}" type="slidenum">
              <a:rPr lang="en-US" altLang="en-US">
                <a:solidFill>
                  <a:prstClr val="black"/>
                </a:solidFill>
              </a:rPr>
              <a:pPr eaLnBrk="1" hangingPunct="1">
                <a:spcBef>
                  <a:spcPct val="0"/>
                </a:spcBef>
              </a:pPr>
              <a:t>8</a:t>
            </a:fld>
            <a:endParaRPr lang="en-US" altLang="en-US">
              <a:solidFill>
                <a:prstClr val="black"/>
              </a:solidFill>
            </a:endParaRPr>
          </a:p>
        </p:txBody>
      </p:sp>
      <p:sp>
        <p:nvSpPr>
          <p:cNvPr id="57347" name="Rectangle 7"/>
          <p:cNvSpPr txBox="1">
            <a:spLocks noGrp="1" noChangeArrowheads="1"/>
          </p:cNvSpPr>
          <p:nvPr/>
        </p:nvSpPr>
        <p:spPr bwMode="auto">
          <a:xfrm>
            <a:off x="4143587" y="9119474"/>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fontAlgn="base" hangingPunct="1">
              <a:spcBef>
                <a:spcPct val="0"/>
              </a:spcBef>
              <a:spcAft>
                <a:spcPct val="0"/>
              </a:spcAft>
            </a:pPr>
            <a:fld id="{04F2DF7E-D049-4945-A0C4-4B6B47C0C2C9}" type="slidenum">
              <a:rPr lang="en-US" altLang="en-US" smtClean="0">
                <a:solidFill>
                  <a:prstClr val="black"/>
                </a:solidFill>
              </a:rPr>
              <a:pPr algn="r" eaLnBrk="1" fontAlgn="base" hangingPunct="1">
                <a:spcBef>
                  <a:spcPct val="0"/>
                </a:spcBef>
                <a:spcAft>
                  <a:spcPct val="0"/>
                </a:spcAft>
              </a:pPr>
              <a:t>8</a:t>
            </a:fld>
            <a:endParaRPr lang="en-US" altLang="en-US" smtClean="0">
              <a:solidFill>
                <a:prstClr val="black"/>
              </a:solidFill>
            </a:endParaRPr>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5290" indent="-302035" eaLnBrk="0" hangingPunct="0">
              <a:spcBef>
                <a:spcPct val="30000"/>
              </a:spcBef>
              <a:defRPr sz="1200">
                <a:solidFill>
                  <a:schemeClr val="tx1"/>
                </a:solidFill>
                <a:latin typeface="Arial" charset="0"/>
              </a:defRPr>
            </a:lvl2pPr>
            <a:lvl3pPr marL="1208139" indent="-241628" eaLnBrk="0" hangingPunct="0">
              <a:spcBef>
                <a:spcPct val="30000"/>
              </a:spcBef>
              <a:defRPr sz="1200">
                <a:solidFill>
                  <a:schemeClr val="tx1"/>
                </a:solidFill>
                <a:latin typeface="Arial" charset="0"/>
              </a:defRPr>
            </a:lvl3pPr>
            <a:lvl4pPr marL="1691395" indent="-241628" eaLnBrk="0" hangingPunct="0">
              <a:spcBef>
                <a:spcPct val="30000"/>
              </a:spcBef>
              <a:defRPr sz="1200">
                <a:solidFill>
                  <a:schemeClr val="tx1"/>
                </a:solidFill>
                <a:latin typeface="Arial" charset="0"/>
              </a:defRPr>
            </a:lvl4pPr>
            <a:lvl5pPr marL="2174650" indent="-241628" eaLnBrk="0" hangingPunct="0">
              <a:spcBef>
                <a:spcPct val="30000"/>
              </a:spcBef>
              <a:defRPr sz="1200">
                <a:solidFill>
                  <a:schemeClr val="tx1"/>
                </a:solidFill>
                <a:latin typeface="Arial" charset="0"/>
              </a:defRPr>
            </a:lvl5pPr>
            <a:lvl6pPr marL="2657906" indent="-241628" eaLnBrk="0" fontAlgn="base" hangingPunct="0">
              <a:spcBef>
                <a:spcPct val="30000"/>
              </a:spcBef>
              <a:spcAft>
                <a:spcPct val="0"/>
              </a:spcAft>
              <a:defRPr sz="1200">
                <a:solidFill>
                  <a:schemeClr val="tx1"/>
                </a:solidFill>
                <a:latin typeface="Arial" charset="0"/>
              </a:defRPr>
            </a:lvl6pPr>
            <a:lvl7pPr marL="3141161" indent="-241628" eaLnBrk="0" fontAlgn="base" hangingPunct="0">
              <a:spcBef>
                <a:spcPct val="30000"/>
              </a:spcBef>
              <a:spcAft>
                <a:spcPct val="0"/>
              </a:spcAft>
              <a:defRPr sz="1200">
                <a:solidFill>
                  <a:schemeClr val="tx1"/>
                </a:solidFill>
                <a:latin typeface="Arial" charset="0"/>
              </a:defRPr>
            </a:lvl7pPr>
            <a:lvl8pPr marL="3624417" indent="-241628" eaLnBrk="0" fontAlgn="base" hangingPunct="0">
              <a:spcBef>
                <a:spcPct val="30000"/>
              </a:spcBef>
              <a:spcAft>
                <a:spcPct val="0"/>
              </a:spcAft>
              <a:defRPr sz="1200">
                <a:solidFill>
                  <a:schemeClr val="tx1"/>
                </a:solidFill>
                <a:latin typeface="Arial" charset="0"/>
              </a:defRPr>
            </a:lvl8pPr>
            <a:lvl9pPr marL="4107673" indent="-24162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491EEF3-6D2D-4FFE-A724-793D965DDFC3}" type="slidenum">
              <a:rPr lang="en-US" altLang="en-US" smtClean="0"/>
              <a:pPr eaLnBrk="1" hangingPunct="1">
                <a:spcBef>
                  <a:spcPct val="0"/>
                </a:spcBef>
              </a:pPr>
              <a:t>9</a:t>
            </a:fld>
            <a:endParaRPr lang="en-US" alt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102161" tIns="51080" rIns="102161" bIns="51080" numCol="1" anchor="t" anchorCtr="0" compatLnSpc="1">
            <a:prstTxWarp prst="textNoShape">
              <a:avLst/>
            </a:prstTxWarp>
          </a:bodyPr>
          <a:lstStyle/>
          <a:p>
            <a:pPr eaLnBrk="1" hangingPunct="1">
              <a:spcBef>
                <a:spcPct val="0"/>
              </a:spcBef>
            </a:pPr>
            <a:endParaRPr lang="en-US" smtClean="0"/>
          </a:p>
        </p:txBody>
      </p:sp>
      <p:sp>
        <p:nvSpPr>
          <p:cNvPr id="74756" name="Slide Number Placeholder 3"/>
          <p:cNvSpPr>
            <a:spLocks noGrp="1"/>
          </p:cNvSpPr>
          <p:nvPr>
            <p:ph type="sldNum" sz="quarter" idx="5"/>
          </p:nvPr>
        </p:nvSpPr>
        <p:spPr bwMode="auto">
          <a:noFill/>
          <a:ln>
            <a:miter lim="800000"/>
            <a:headEnd/>
            <a:tailEnd/>
          </a:ln>
        </p:spPr>
        <p:txBody>
          <a:bodyPr wrap="square" lIns="102161" tIns="51080" rIns="102161" bIns="51080" numCol="1" anchorCtr="0" compatLnSpc="1">
            <a:prstTxWarp prst="textNoShape">
              <a:avLst/>
            </a:prstTxWarp>
          </a:bodyPr>
          <a:lstStyle/>
          <a:p>
            <a:fld id="{79AE6FE7-9DE5-45A3-A46C-DF5CB6418ACB}" type="slidenum">
              <a:rPr lang="en-US" smtClean="0">
                <a:solidFill>
                  <a:srgbClr val="000000"/>
                </a:solidFill>
              </a:rPr>
              <a:pPr/>
              <a:t>10</a:t>
            </a:fld>
            <a:endParaRPr lang="en-US" smtClean="0">
              <a:solidFill>
                <a:srgbClr val="000000"/>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smtClean="0"/>
              <a:t> </a:t>
            </a:r>
          </a:p>
          <a:p>
            <a:r>
              <a:rPr lang="en-US" dirty="0" err="1" smtClean="0"/>
              <a:t>Diazinon</a:t>
            </a:r>
            <a:r>
              <a:rPr lang="en-US" dirty="0" smtClean="0"/>
              <a:t> is derived from a World War II nerve gas developed by Nazi Germany</a:t>
            </a:r>
          </a:p>
          <a:p>
            <a:endParaRPr lang="en-US" dirty="0" smtClean="0"/>
          </a:p>
        </p:txBody>
      </p:sp>
      <p:sp>
        <p:nvSpPr>
          <p:cNvPr id="4" name="Header Placeholder 3"/>
          <p:cNvSpPr>
            <a:spLocks noGrp="1"/>
          </p:cNvSpPr>
          <p:nvPr>
            <p:ph type="hdr" sz="quarter" idx="10"/>
          </p:nvPr>
        </p:nvSpPr>
        <p:spPr/>
        <p:txBody>
          <a:bodyPr/>
          <a:lstStyle/>
          <a:p>
            <a:pPr>
              <a:defRPr/>
            </a:pPr>
            <a:r>
              <a:rPr lang="en-US" smtClean="0">
                <a:solidFill>
                  <a:prstClr val="black"/>
                </a:solidFill>
              </a:rPr>
              <a:t>dhgouge@ag.arizona.edu</a:t>
            </a:r>
            <a:endParaRPr lang="en-US">
              <a:solidFill>
                <a:prstClr val="black"/>
              </a:solidFill>
            </a:endParaRPr>
          </a:p>
        </p:txBody>
      </p:sp>
      <p:sp>
        <p:nvSpPr>
          <p:cNvPr id="5" name="Footer Placeholder 4"/>
          <p:cNvSpPr>
            <a:spLocks noGrp="1"/>
          </p:cNvSpPr>
          <p:nvPr>
            <p:ph type="ftr" sz="quarter" idx="11"/>
          </p:nvPr>
        </p:nvSpPr>
        <p:spPr/>
        <p:txBody>
          <a:bodyPr/>
          <a:lstStyle/>
          <a:p>
            <a:pPr>
              <a:defRPr/>
            </a:pPr>
            <a:r>
              <a:rPr lang="en-US" smtClean="0">
                <a:solidFill>
                  <a:prstClr val="black"/>
                </a:solidFill>
              </a:rPr>
              <a:t>School nurses</a:t>
            </a: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0DAAB9C7-3F95-4E66-B1EC-0E686604DA9D}" type="slidenum">
              <a:rPr lang="en-US" smtClean="0">
                <a:solidFill>
                  <a:prstClr val="black"/>
                </a:solidFill>
              </a:rPr>
              <a:pPr>
                <a:defRPr/>
              </a:pPr>
              <a:t>11</a:t>
            </a:fld>
            <a:endParaRPr lang="en-US" dirty="0">
              <a:solidFill>
                <a:prstClr val="black"/>
              </a:solidFill>
            </a:endParaRPr>
          </a:p>
        </p:txBody>
      </p:sp>
    </p:spTree>
    <p:extLst>
      <p:ext uri="{BB962C8B-B14F-4D97-AF65-F5344CB8AC3E}">
        <p14:creationId xmlns:p14="http://schemas.microsoft.com/office/powerpoint/2010/main" val="3922494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785372" indent="-302066" eaLnBrk="0" hangingPunct="0">
              <a:spcBef>
                <a:spcPct val="30000"/>
              </a:spcBef>
              <a:defRPr sz="1300">
                <a:solidFill>
                  <a:schemeClr val="tx1"/>
                </a:solidFill>
                <a:latin typeface="Arial" pitchFamily="34" charset="0"/>
              </a:defRPr>
            </a:lvl2pPr>
            <a:lvl3pPr marL="1208265" indent="-241653" eaLnBrk="0" hangingPunct="0">
              <a:spcBef>
                <a:spcPct val="30000"/>
              </a:spcBef>
              <a:defRPr sz="1300">
                <a:solidFill>
                  <a:schemeClr val="tx1"/>
                </a:solidFill>
                <a:latin typeface="Arial" pitchFamily="34" charset="0"/>
              </a:defRPr>
            </a:lvl3pPr>
            <a:lvl4pPr marL="1691571" indent="-241653" eaLnBrk="0" hangingPunct="0">
              <a:spcBef>
                <a:spcPct val="30000"/>
              </a:spcBef>
              <a:defRPr sz="1300">
                <a:solidFill>
                  <a:schemeClr val="tx1"/>
                </a:solidFill>
                <a:latin typeface="Arial" pitchFamily="34" charset="0"/>
              </a:defRPr>
            </a:lvl4pPr>
            <a:lvl5pPr marL="2174878" indent="-241653" eaLnBrk="0" hangingPunct="0">
              <a:spcBef>
                <a:spcPct val="30000"/>
              </a:spcBef>
              <a:defRPr sz="1300">
                <a:solidFill>
                  <a:schemeClr val="tx1"/>
                </a:solidFill>
                <a:latin typeface="Arial" pitchFamily="34" charset="0"/>
              </a:defRPr>
            </a:lvl5pPr>
            <a:lvl6pPr marL="2658184" indent="-241653" eaLnBrk="0" fontAlgn="base" hangingPunct="0">
              <a:spcBef>
                <a:spcPct val="30000"/>
              </a:spcBef>
              <a:spcAft>
                <a:spcPct val="0"/>
              </a:spcAft>
              <a:defRPr sz="1300">
                <a:solidFill>
                  <a:schemeClr val="tx1"/>
                </a:solidFill>
                <a:latin typeface="Arial" pitchFamily="34" charset="0"/>
              </a:defRPr>
            </a:lvl6pPr>
            <a:lvl7pPr marL="3141490" indent="-241653" eaLnBrk="0" fontAlgn="base" hangingPunct="0">
              <a:spcBef>
                <a:spcPct val="30000"/>
              </a:spcBef>
              <a:spcAft>
                <a:spcPct val="0"/>
              </a:spcAft>
              <a:defRPr sz="1300">
                <a:solidFill>
                  <a:schemeClr val="tx1"/>
                </a:solidFill>
                <a:latin typeface="Arial" pitchFamily="34" charset="0"/>
              </a:defRPr>
            </a:lvl7pPr>
            <a:lvl8pPr marL="3624796" indent="-241653" eaLnBrk="0" fontAlgn="base" hangingPunct="0">
              <a:spcBef>
                <a:spcPct val="30000"/>
              </a:spcBef>
              <a:spcAft>
                <a:spcPct val="0"/>
              </a:spcAft>
              <a:defRPr sz="1300">
                <a:solidFill>
                  <a:schemeClr val="tx1"/>
                </a:solidFill>
                <a:latin typeface="Arial" pitchFamily="34" charset="0"/>
              </a:defRPr>
            </a:lvl8pPr>
            <a:lvl9pPr marL="4108102" indent="-241653"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B606ED8F-D499-4CC4-B08C-8EC0DDE8C10A}" type="slidenum">
              <a:rPr lang="en-US" altLang="en-US">
                <a:solidFill>
                  <a:prstClr val="black"/>
                </a:solidFill>
              </a:rPr>
              <a:pPr eaLnBrk="1" hangingPunct="1">
                <a:spcBef>
                  <a:spcPct val="0"/>
                </a:spcBef>
              </a:pPr>
              <a:t>12</a:t>
            </a:fld>
            <a:endParaRPr lang="en-US" altLang="en-US">
              <a:solidFill>
                <a:prstClr val="black"/>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lIns="99388" tIns="49694" rIns="99388" bIns="49694" numCol="1" anchor="t" anchorCtr="0" compatLnSpc="1">
            <a:prstTxWarp prst="textNoShape">
              <a:avLst/>
            </a:prstTxWarp>
          </a:bodyPr>
          <a:lstStyle/>
          <a:p>
            <a:pPr eaLnBrk="1" hangingPunct="1">
              <a:spcBef>
                <a:spcPct val="0"/>
              </a:spcBef>
            </a:pPr>
            <a:endParaRPr lang="en-US" smtClean="0"/>
          </a:p>
        </p:txBody>
      </p:sp>
      <p:sp>
        <p:nvSpPr>
          <p:cNvPr id="73732" name="Slide Number Placeholder 3"/>
          <p:cNvSpPr>
            <a:spLocks noGrp="1"/>
          </p:cNvSpPr>
          <p:nvPr>
            <p:ph type="sldNum" sz="quarter" idx="5"/>
          </p:nvPr>
        </p:nvSpPr>
        <p:spPr bwMode="auto">
          <a:noFill/>
          <a:ln>
            <a:miter lim="800000"/>
            <a:headEnd/>
            <a:tailEnd/>
          </a:ln>
        </p:spPr>
        <p:txBody>
          <a:bodyPr wrap="square" lIns="99388" tIns="49694" rIns="99388" bIns="49694" numCol="1" anchorCtr="0" compatLnSpc="1">
            <a:prstTxWarp prst="textNoShape">
              <a:avLst/>
            </a:prstTxWarp>
          </a:bodyPr>
          <a:lstStyle/>
          <a:p>
            <a:fld id="{EAABA059-DF73-476A-8F94-BE2A73A88A1A}" type="slidenum">
              <a:rPr lang="en-US" smtClean="0">
                <a:solidFill>
                  <a:srgbClr val="000000"/>
                </a:solidFill>
              </a:rPr>
              <a:pPr/>
              <a:t>14</a:t>
            </a:fld>
            <a:endParaRPr lang="en-US" smtClean="0">
              <a:solidFill>
                <a:srgbClr val="000000"/>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a:xfrm>
            <a:off x="454025" y="5181600"/>
            <a:ext cx="8229600" cy="1143000"/>
          </a:xfrm>
          <a:prstGeom prst="rect">
            <a:avLst/>
          </a:prstGeom>
        </p:spPr>
        <p:txBody>
          <a:bodyPr anchor="ctr">
            <a:normAutofit/>
          </a:bodyPr>
          <a:lstStyle>
            <a:extLst/>
          </a:lstStyle>
          <a:p>
            <a:pPr algn="ctr">
              <a:spcBef>
                <a:spcPct val="0"/>
              </a:spcBef>
              <a:defRPr/>
            </a:pPr>
            <a:endParaRPr lang="en-US" sz="3200" i="1" kern="0" dirty="0">
              <a:solidFill>
                <a:prstClr val="white"/>
              </a:solidFill>
            </a:endParaRPr>
          </a:p>
        </p:txBody>
      </p:sp>
      <p:sp>
        <p:nvSpPr>
          <p:cNvPr id="6" name="Rectangle 5"/>
          <p:cNvSpPr/>
          <p:nvPr userDrawn="1"/>
        </p:nvSpPr>
        <p:spPr>
          <a:xfrm>
            <a:off x="176213" y="187325"/>
            <a:ext cx="8763000" cy="6213475"/>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7"/>
          <p:cNvSpPr>
            <a:spLocks noGrp="1"/>
          </p:cNvSpPr>
          <p:nvPr>
            <p:ph type="title"/>
          </p:nvPr>
        </p:nvSpPr>
        <p:spPr>
          <a:xfrm>
            <a:off x="228601" y="3962400"/>
            <a:ext cx="8298485" cy="10668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133600" y="5133975"/>
            <a:ext cx="6386946" cy="12192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7" name="Rectangle 6"/>
          <p:cNvSpPr>
            <a:spLocks noGrp="1"/>
          </p:cNvSpPr>
          <p:nvPr>
            <p:ph type="dt" sz="half" idx="12"/>
          </p:nvPr>
        </p:nvSpPr>
        <p:spPr/>
        <p:txBody>
          <a:bodyPr/>
          <a:lstStyle>
            <a:lvl1pPr>
              <a:defRPr/>
            </a:lvl1pPr>
            <a:extLst/>
          </a:lstStyle>
          <a:p>
            <a:pPr>
              <a:defRPr/>
            </a:pPr>
            <a:fld id="{30D8881D-5257-4C5C-AA27-6CEE405214BA}" type="datetimeFigureOut">
              <a:rPr lang="en-US">
                <a:solidFill>
                  <a:srgbClr val="D4D2D0"/>
                </a:solidFill>
              </a:rPr>
              <a:pPr>
                <a:defRPr/>
              </a:pPr>
              <a:t>7/13/2014</a:t>
            </a:fld>
            <a:endParaRPr lang="en-US" dirty="0">
              <a:solidFill>
                <a:srgbClr val="D4D2D0"/>
              </a:solidFill>
            </a:endParaRPr>
          </a:p>
        </p:txBody>
      </p:sp>
      <p:sp>
        <p:nvSpPr>
          <p:cNvPr id="8" name="Rectangle 7"/>
          <p:cNvSpPr>
            <a:spLocks noGrp="1"/>
          </p:cNvSpPr>
          <p:nvPr>
            <p:ph type="sldNum" sz="quarter" idx="13"/>
          </p:nvPr>
        </p:nvSpPr>
        <p:spPr/>
        <p:txBody>
          <a:bodyPr/>
          <a:lstStyle>
            <a:lvl1pPr>
              <a:defRPr/>
            </a:lvl1pPr>
            <a:extLst/>
          </a:lstStyle>
          <a:p>
            <a:pPr>
              <a:defRPr/>
            </a:pPr>
            <a:fld id="{49D70B7B-0E5D-4A8D-B1B2-31B6222E05F1}" type="slidenum">
              <a:rPr lang="en-US">
                <a:solidFill>
                  <a:srgbClr val="D4D2D0"/>
                </a:solidFill>
              </a:rPr>
              <a:pPr>
                <a:defRPr/>
              </a:pPr>
              <a:t>‹#›</a:t>
            </a:fld>
            <a:endParaRPr lang="en-US" dirty="0">
              <a:solidFill>
                <a:srgbClr val="D4D2D0"/>
              </a:solidFill>
            </a:endParaRPr>
          </a:p>
        </p:txBody>
      </p:sp>
      <p:sp>
        <p:nvSpPr>
          <p:cNvPr id="10" name="Rectangle 9"/>
          <p:cNvSpPr>
            <a:spLocks noGrp="1"/>
          </p:cNvSpPr>
          <p:nvPr>
            <p:ph type="ftr" sz="quarter" idx="14"/>
          </p:nvPr>
        </p:nvSpPr>
        <p:spPr/>
        <p:txBody>
          <a:bodyPr/>
          <a:lstStyle>
            <a:lvl1pPr>
              <a:defRPr/>
            </a:lvl1pPr>
            <a:extLst/>
          </a:lstStyle>
          <a:p>
            <a:pPr>
              <a:defRPr/>
            </a:pPr>
            <a:endParaRPr lang="en-US">
              <a:solidFill>
                <a:srgbClr val="D4D2D0"/>
              </a:solidFill>
            </a:endParaRPr>
          </a:p>
        </p:txBody>
      </p:sp>
    </p:spTree>
    <p:extLst>
      <p:ext uri="{BB962C8B-B14F-4D97-AF65-F5344CB8AC3E}">
        <p14:creationId xmlns:p14="http://schemas.microsoft.com/office/powerpoint/2010/main" val="46764287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11"/>
          <p:cNvSpPr>
            <a:spLocks noGrp="1"/>
          </p:cNvSpPr>
          <p:nvPr>
            <p:ph type="body" sz="quarter" idx="14"/>
          </p:nvPr>
        </p:nvSpPr>
        <p:spPr>
          <a:xfrm>
            <a:off x="457200" y="228600"/>
            <a:ext cx="4023360" cy="301752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5"/>
          </p:nvPr>
        </p:nvSpPr>
        <p:spPr/>
        <p:txBody>
          <a:bodyPr/>
          <a:lstStyle>
            <a:lvl1pPr>
              <a:defRPr/>
            </a:lvl1pPr>
          </a:lstStyle>
          <a:p>
            <a:pPr>
              <a:defRPr/>
            </a:pPr>
            <a:fld id="{B566C236-BEC5-46C2-A13D-8641B46476EA}" type="datetimeFigureOut">
              <a:rPr lang="en-US">
                <a:solidFill>
                  <a:srgbClr val="D4D2D0"/>
                </a:solidFill>
              </a:rPr>
              <a:pPr>
                <a:defRPr/>
              </a:pPr>
              <a:t>7/13/2014</a:t>
            </a:fld>
            <a:endParaRPr lang="en-US" dirty="0">
              <a:solidFill>
                <a:srgbClr val="D4D2D0"/>
              </a:solidFill>
            </a:endParaRPr>
          </a:p>
        </p:txBody>
      </p:sp>
      <p:sp>
        <p:nvSpPr>
          <p:cNvPr id="7" name="Rectangle 25"/>
          <p:cNvSpPr>
            <a:spLocks noGrp="1"/>
          </p:cNvSpPr>
          <p:nvPr>
            <p:ph type="ftr" sz="quarter" idx="16"/>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7"/>
          </p:nvPr>
        </p:nvSpPr>
        <p:spPr/>
        <p:txBody>
          <a:bodyPr/>
          <a:lstStyle>
            <a:lvl1pPr>
              <a:defRPr/>
            </a:lvl1pPr>
          </a:lstStyle>
          <a:p>
            <a:pPr>
              <a:defRPr/>
            </a:pPr>
            <a:fld id="{81919E33-4F7C-4002-829C-66A0A213DD90}"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895350049"/>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168426-E708-4E2B-AE7B-2FB1C406B5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29988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321160-60A0-4A22-8304-139805790C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79173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09FD58-63B7-46AD-B682-B41659C9F0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883773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6AC41236-4EA5-402E-A1EB-B440BFE1B4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12325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272882-0F5E-46E8-B0AC-B503C27870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49696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noChangeAspect="1"/>
          </p:cNvSpPr>
          <p:nvPr>
            <p:ph type="pic" sz="quarter" idx="12"/>
          </p:nvPr>
        </p:nvSpPr>
        <p:spPr>
          <a:xfrm>
            <a:off x="426720"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13"/>
          </p:nvPr>
        </p:nvSpPr>
        <p:spPr>
          <a:xfrm>
            <a:off x="5067300" y="389332"/>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5" name="Rectangle 3"/>
          <p:cNvSpPr>
            <a:spLocks noGrp="1"/>
          </p:cNvSpPr>
          <p:nvPr>
            <p:ph type="dt" sz="half" idx="14"/>
          </p:nvPr>
        </p:nvSpPr>
        <p:spPr/>
        <p:txBody>
          <a:bodyPr/>
          <a:lstStyle>
            <a:lvl1pPr>
              <a:defRPr/>
            </a:lvl1pPr>
          </a:lstStyle>
          <a:p>
            <a:pPr>
              <a:defRPr/>
            </a:pPr>
            <a:fld id="{A03207DF-49C6-4CC9-A3E7-954C0AF47AF9}" type="datetimeFigureOut">
              <a:rPr lang="en-US">
                <a:solidFill>
                  <a:srgbClr val="D4D2D0"/>
                </a:solidFill>
              </a:rPr>
              <a:pPr>
                <a:defRPr/>
              </a:pPr>
              <a:t>7/13/2014</a:t>
            </a:fld>
            <a:endParaRPr lang="en-US" dirty="0">
              <a:solidFill>
                <a:srgbClr val="D4D2D0"/>
              </a:solidFill>
            </a:endParaRPr>
          </a:p>
        </p:txBody>
      </p:sp>
      <p:sp>
        <p:nvSpPr>
          <p:cNvPr id="6" name="Rectangle 25"/>
          <p:cNvSpPr>
            <a:spLocks noGrp="1"/>
          </p:cNvSpPr>
          <p:nvPr>
            <p:ph type="ftr" sz="quarter" idx="15"/>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6"/>
          </p:nvPr>
        </p:nvSpPr>
        <p:spPr/>
        <p:txBody>
          <a:bodyPr/>
          <a:lstStyle>
            <a:lvl1pPr>
              <a:defRPr/>
            </a:lvl1pPr>
          </a:lstStyle>
          <a:p>
            <a:pPr>
              <a:defRPr/>
            </a:pPr>
            <a:fld id="{077EC04E-BB58-4616-BA7E-96581A861B9E}"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40751917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body" sz="quarter" idx="16"/>
          </p:nvPr>
        </p:nvSpPr>
        <p:spPr>
          <a:xfrm>
            <a:off x="400497" y="1295400"/>
            <a:ext cx="1676400" cy="190500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086600" y="1295400"/>
            <a:ext cx="1676400" cy="190500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00497" y="3352800"/>
            <a:ext cx="1676400" cy="190500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086600" y="3352800"/>
            <a:ext cx="1676400" cy="1905000"/>
          </a:xfrm>
        </p:spPr>
        <p:txBody>
          <a:bodyPr/>
          <a:lstStyle>
            <a:lvl1pPr marL="0" marR="0" indent="0" algn="l">
              <a:buFontTx/>
              <a:buNone/>
              <a:defRPr sz="1600" baseline="0"/>
            </a:lvl1pPr>
            <a:extLst/>
          </a:lstStyle>
          <a:p>
            <a:pPr lvl="0"/>
            <a:r>
              <a:rPr lang="en-US" smtClean="0"/>
              <a:t>Click to edit Master text styles</a:t>
            </a:r>
          </a:p>
        </p:txBody>
      </p:sp>
      <p:sp>
        <p:nvSpPr>
          <p:cNvPr id="11" name="Rectangle 3"/>
          <p:cNvSpPr>
            <a:spLocks noGrp="1"/>
          </p:cNvSpPr>
          <p:nvPr>
            <p:ph type="dt" sz="half" idx="31"/>
          </p:nvPr>
        </p:nvSpPr>
        <p:spPr/>
        <p:txBody>
          <a:bodyPr/>
          <a:lstStyle>
            <a:lvl1pPr>
              <a:defRPr/>
            </a:lvl1pPr>
          </a:lstStyle>
          <a:p>
            <a:pPr>
              <a:defRPr/>
            </a:pPr>
            <a:fld id="{611D1DAF-2513-47C5-B9C9-058A903BBF84}" type="datetimeFigureOut">
              <a:rPr lang="en-US">
                <a:solidFill>
                  <a:srgbClr val="D4D2D0"/>
                </a:solidFill>
              </a:rPr>
              <a:pPr>
                <a:defRPr/>
              </a:pPr>
              <a:t>7/13/2014</a:t>
            </a:fld>
            <a:endParaRPr lang="en-US" dirty="0">
              <a:solidFill>
                <a:srgbClr val="D4D2D0"/>
              </a:solidFill>
            </a:endParaRPr>
          </a:p>
        </p:txBody>
      </p:sp>
      <p:sp>
        <p:nvSpPr>
          <p:cNvPr id="12" name="Rectangle 25"/>
          <p:cNvSpPr>
            <a:spLocks noGrp="1"/>
          </p:cNvSpPr>
          <p:nvPr>
            <p:ph type="ftr" sz="quarter" idx="32"/>
          </p:nvPr>
        </p:nvSpPr>
        <p:spPr/>
        <p:txBody>
          <a:bodyPr/>
          <a:lstStyle>
            <a:lvl1pPr>
              <a:defRPr/>
            </a:lvl1pPr>
          </a:lstStyle>
          <a:p>
            <a:pPr>
              <a:defRPr/>
            </a:pPr>
            <a:endParaRPr lang="en-US">
              <a:solidFill>
                <a:srgbClr val="D4D2D0"/>
              </a:solidFill>
            </a:endParaRPr>
          </a:p>
        </p:txBody>
      </p:sp>
      <p:sp>
        <p:nvSpPr>
          <p:cNvPr id="15" name="Rectangle 16"/>
          <p:cNvSpPr>
            <a:spLocks noGrp="1"/>
          </p:cNvSpPr>
          <p:nvPr>
            <p:ph type="sldNum" sz="quarter" idx="33"/>
          </p:nvPr>
        </p:nvSpPr>
        <p:spPr/>
        <p:txBody>
          <a:bodyPr/>
          <a:lstStyle>
            <a:lvl1pPr>
              <a:defRPr/>
            </a:lvl1pPr>
          </a:lstStyle>
          <a:p>
            <a:pPr>
              <a:defRPr/>
            </a:pPr>
            <a:fld id="{F116A9ED-9761-4ACA-9DEF-54931B8800F4}"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52772539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1"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926821" y="61722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p:cNvSpPr>
          <p:nvPr>
            <p:ph type="body" sz="quarter" idx="22"/>
          </p:nvPr>
        </p:nvSpPr>
        <p:spPr>
          <a:xfrm>
            <a:off x="926821" y="1524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4660621" y="61722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4660621" y="1524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3"/>
          <p:cNvSpPr>
            <a:spLocks noGrp="1"/>
          </p:cNvSpPr>
          <p:nvPr>
            <p:ph type="dt" sz="half" idx="25"/>
          </p:nvPr>
        </p:nvSpPr>
        <p:spPr/>
        <p:txBody>
          <a:bodyPr/>
          <a:lstStyle>
            <a:lvl1pPr>
              <a:defRPr/>
            </a:lvl1pPr>
          </a:lstStyle>
          <a:p>
            <a:pPr>
              <a:defRPr/>
            </a:pPr>
            <a:fld id="{F93CC388-B919-4D19-A4FF-98E14F9D99FD}" type="datetimeFigureOut">
              <a:rPr lang="en-US">
                <a:solidFill>
                  <a:srgbClr val="D4D2D0"/>
                </a:solidFill>
              </a:rPr>
              <a:pPr>
                <a:defRPr/>
              </a:pPr>
              <a:t>7/13/2014</a:t>
            </a:fld>
            <a:endParaRPr lang="en-US" dirty="0">
              <a:solidFill>
                <a:srgbClr val="D4D2D0"/>
              </a:solidFill>
            </a:endParaRPr>
          </a:p>
        </p:txBody>
      </p:sp>
      <p:sp>
        <p:nvSpPr>
          <p:cNvPr id="11" name="Rectangle 25"/>
          <p:cNvSpPr>
            <a:spLocks noGrp="1"/>
          </p:cNvSpPr>
          <p:nvPr>
            <p:ph type="ftr" sz="quarter" idx="26"/>
          </p:nvPr>
        </p:nvSpPr>
        <p:spPr/>
        <p:txBody>
          <a:bodyPr/>
          <a:lstStyle>
            <a:lvl1pPr>
              <a:defRPr/>
            </a:lvl1pPr>
          </a:lstStyle>
          <a:p>
            <a:pPr>
              <a:defRPr/>
            </a:pPr>
            <a:endParaRPr lang="en-US">
              <a:solidFill>
                <a:srgbClr val="D4D2D0"/>
              </a:solidFill>
            </a:endParaRPr>
          </a:p>
        </p:txBody>
      </p:sp>
      <p:sp>
        <p:nvSpPr>
          <p:cNvPr id="12" name="Rectangle 16"/>
          <p:cNvSpPr>
            <a:spLocks noGrp="1"/>
          </p:cNvSpPr>
          <p:nvPr>
            <p:ph type="sldNum" sz="quarter" idx="27"/>
          </p:nvPr>
        </p:nvSpPr>
        <p:spPr/>
        <p:txBody>
          <a:bodyPr/>
          <a:lstStyle>
            <a:lvl1pPr>
              <a:defRPr/>
            </a:lvl1pPr>
          </a:lstStyle>
          <a:p>
            <a:pPr>
              <a:defRPr/>
            </a:pPr>
            <a:fld id="{907F7802-F538-4DBB-BBA8-7516B371D3C1}"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06073961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1"/>
          </p:nvPr>
        </p:nvSpPr>
        <p:spPr>
          <a:xfrm>
            <a:off x="45466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30"/>
          </p:nvPr>
        </p:nvSpPr>
        <p:spPr>
          <a:xfrm>
            <a:off x="234906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p:cNvSpPr>
          <p:nvPr>
            <p:ph type="pic" sz="quarter" idx="32"/>
          </p:nvPr>
        </p:nvSpPr>
        <p:spPr>
          <a:xfrm>
            <a:off x="6740166"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4" name="Rectangle 7"/>
          <p:cNvSpPr>
            <a:spLocks noGrp="1"/>
          </p:cNvSpPr>
          <p:nvPr>
            <p:ph type="body" sz="quarter" idx="29"/>
          </p:nvPr>
        </p:nvSpPr>
        <p:spPr>
          <a:xfrm>
            <a:off x="152400" y="4495800"/>
            <a:ext cx="8763000" cy="1905000"/>
          </a:xfrm>
        </p:spPr>
        <p:txBody>
          <a:bodyPr/>
          <a:lstStyle>
            <a:lvl1pPr marL="0" marR="0" indent="0" algn="l">
              <a:buFontTx/>
              <a:buNone/>
              <a:defRPr sz="2400" baseline="0"/>
            </a:lvl1pPr>
            <a:extLst/>
          </a:lstStyle>
          <a:p>
            <a:pPr lvl="0"/>
            <a:r>
              <a:rPr lang="en-US" smtClean="0"/>
              <a:t>Click to edit Master text styles</a:t>
            </a:r>
          </a:p>
        </p:txBody>
      </p:sp>
      <p:sp>
        <p:nvSpPr>
          <p:cNvPr id="8" name="Rectangle 3"/>
          <p:cNvSpPr>
            <a:spLocks noGrp="1"/>
          </p:cNvSpPr>
          <p:nvPr>
            <p:ph type="dt" sz="half" idx="33"/>
          </p:nvPr>
        </p:nvSpPr>
        <p:spPr/>
        <p:txBody>
          <a:bodyPr/>
          <a:lstStyle>
            <a:lvl1pPr>
              <a:defRPr/>
            </a:lvl1pPr>
          </a:lstStyle>
          <a:p>
            <a:pPr>
              <a:defRPr/>
            </a:pPr>
            <a:fld id="{22B94B53-E462-4419-8C83-E19E6A3429B6}" type="datetimeFigureOut">
              <a:rPr lang="en-US">
                <a:solidFill>
                  <a:srgbClr val="D4D2D0"/>
                </a:solidFill>
              </a:rPr>
              <a:pPr>
                <a:defRPr/>
              </a:pPr>
              <a:t>7/13/2014</a:t>
            </a:fld>
            <a:endParaRPr lang="en-US" dirty="0">
              <a:solidFill>
                <a:srgbClr val="D4D2D0"/>
              </a:solidFill>
            </a:endParaRPr>
          </a:p>
        </p:txBody>
      </p:sp>
      <p:sp>
        <p:nvSpPr>
          <p:cNvPr id="9" name="Rectangle 25"/>
          <p:cNvSpPr>
            <a:spLocks noGrp="1"/>
          </p:cNvSpPr>
          <p:nvPr>
            <p:ph type="ftr" sz="quarter" idx="34"/>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35"/>
          </p:nvPr>
        </p:nvSpPr>
        <p:spPr/>
        <p:txBody>
          <a:bodyPr/>
          <a:lstStyle>
            <a:lvl1pPr>
              <a:defRPr/>
            </a:lvl1pPr>
          </a:lstStyle>
          <a:p>
            <a:pPr>
              <a:defRPr/>
            </a:pPr>
            <a:fld id="{450B56BA-0790-4F9C-956E-64D255D13BD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17769362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257665"/>
            <a:ext cx="461772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noChangeAspect="1"/>
          </p:cNvSpPr>
          <p:nvPr>
            <p:ph type="pic" sz="quarter" idx="18"/>
          </p:nvPr>
        </p:nvSpPr>
        <p:spPr>
          <a:xfrm>
            <a:off x="5788848" y="257665"/>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noChangeAspect="1"/>
          </p:cNvSpPr>
          <p:nvPr>
            <p:ph type="pic" sz="quarter" idx="22"/>
          </p:nvPr>
        </p:nvSpPr>
        <p:spPr>
          <a:xfrm>
            <a:off x="5788848" y="2432657"/>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noChangeAspect="1"/>
          </p:cNvSpPr>
          <p:nvPr>
            <p:ph type="pic" sz="quarter" idx="23"/>
          </p:nvPr>
        </p:nvSpPr>
        <p:spPr>
          <a:xfrm>
            <a:off x="5788848" y="4607649"/>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4"/>
          </p:nvPr>
        </p:nvSpPr>
        <p:spPr/>
        <p:txBody>
          <a:bodyPr/>
          <a:lstStyle>
            <a:lvl1pPr>
              <a:defRPr/>
            </a:lvl1pPr>
          </a:lstStyle>
          <a:p>
            <a:pPr>
              <a:defRPr/>
            </a:pPr>
            <a:fld id="{F1557105-17D5-4A8D-A629-66732F12FBAE}" type="datetimeFigureOut">
              <a:rPr lang="en-US">
                <a:solidFill>
                  <a:srgbClr val="D4D2D0"/>
                </a:solidFill>
              </a:rPr>
              <a:pPr>
                <a:defRPr/>
              </a:pPr>
              <a:t>7/13/2014</a:t>
            </a:fld>
            <a:endParaRPr lang="en-US" dirty="0">
              <a:solidFill>
                <a:srgbClr val="D4D2D0"/>
              </a:solidFill>
            </a:endParaRPr>
          </a:p>
        </p:txBody>
      </p:sp>
      <p:sp>
        <p:nvSpPr>
          <p:cNvPr id="8" name="Rectangle 25"/>
          <p:cNvSpPr>
            <a:spLocks noGrp="1"/>
          </p:cNvSpPr>
          <p:nvPr>
            <p:ph type="ftr" sz="quarter" idx="25"/>
          </p:nvPr>
        </p:nvSpPr>
        <p:spPr/>
        <p:txBody>
          <a:bodyPr/>
          <a:lstStyle>
            <a:lvl1pPr>
              <a:defRPr/>
            </a:lvl1pPr>
          </a:lstStyle>
          <a:p>
            <a:pPr>
              <a:defRPr/>
            </a:pPr>
            <a:endParaRPr lang="en-US">
              <a:solidFill>
                <a:srgbClr val="D4D2D0"/>
              </a:solidFill>
            </a:endParaRPr>
          </a:p>
        </p:txBody>
      </p:sp>
      <p:sp>
        <p:nvSpPr>
          <p:cNvPr id="9" name="Rectangle 16"/>
          <p:cNvSpPr>
            <a:spLocks noGrp="1"/>
          </p:cNvSpPr>
          <p:nvPr>
            <p:ph type="sldNum" sz="quarter" idx="26"/>
          </p:nvPr>
        </p:nvSpPr>
        <p:spPr/>
        <p:txBody>
          <a:bodyPr/>
          <a:lstStyle>
            <a:lvl1pPr>
              <a:defRPr/>
            </a:lvl1pPr>
          </a:lstStyle>
          <a:p>
            <a:pPr>
              <a:defRPr/>
            </a:pPr>
            <a:fld id="{43FF74C5-B58F-4925-9E85-93ABB78E49E9}"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11141676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34290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17"/>
          </p:nvPr>
        </p:nvSpPr>
        <p:spPr>
          <a:xfrm>
            <a:off x="3033848" y="228600"/>
            <a:ext cx="55626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6"/>
          </p:nvPr>
        </p:nvSpPr>
        <p:spPr>
          <a:xfrm>
            <a:off x="609600" y="2286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27"/>
          </p:nvPr>
        </p:nvSpPr>
        <p:spPr>
          <a:xfrm>
            <a:off x="5943600" y="4495800"/>
            <a:ext cx="2666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noChangeAspect="1"/>
          </p:cNvSpPr>
          <p:nvPr>
            <p:ph type="pic" sz="quarter" idx="28"/>
          </p:nvPr>
        </p:nvSpPr>
        <p:spPr>
          <a:xfrm>
            <a:off x="3033848" y="4495800"/>
            <a:ext cx="2757352"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9"/>
          </p:nvPr>
        </p:nvSpPr>
        <p:spPr/>
        <p:txBody>
          <a:bodyPr/>
          <a:lstStyle>
            <a:lvl1pPr>
              <a:defRPr/>
            </a:lvl1pPr>
          </a:lstStyle>
          <a:p>
            <a:pPr>
              <a:defRPr/>
            </a:pPr>
            <a:fld id="{46A863A6-106F-4BD1-8C1B-0B1E5821997A}" type="datetimeFigureOut">
              <a:rPr lang="en-US">
                <a:solidFill>
                  <a:srgbClr val="D4D2D0"/>
                </a:solidFill>
              </a:rPr>
              <a:pPr>
                <a:defRPr/>
              </a:pPr>
              <a:t>7/13/2014</a:t>
            </a:fld>
            <a:endParaRPr lang="en-US" dirty="0">
              <a:solidFill>
                <a:srgbClr val="D4D2D0"/>
              </a:solidFill>
            </a:endParaRPr>
          </a:p>
        </p:txBody>
      </p:sp>
      <p:sp>
        <p:nvSpPr>
          <p:cNvPr id="8" name="Rectangle 25"/>
          <p:cNvSpPr>
            <a:spLocks noGrp="1"/>
          </p:cNvSpPr>
          <p:nvPr>
            <p:ph type="ftr" sz="quarter" idx="30"/>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31"/>
          </p:nvPr>
        </p:nvSpPr>
        <p:spPr/>
        <p:txBody>
          <a:bodyPr/>
          <a:lstStyle>
            <a:lvl1pPr>
              <a:defRPr/>
            </a:lvl1pPr>
          </a:lstStyle>
          <a:p>
            <a:pPr>
              <a:defRPr/>
            </a:pPr>
            <a:fld id="{B65C2906-4C33-418D-BCD9-0450ADE7B144}"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94028500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p:cNvSpPr>
          <p:nvPr>
            <p:ph type="pic" sz="quarter" idx="29"/>
          </p:nvPr>
        </p:nvSpPr>
        <p:spPr>
          <a:xfrm>
            <a:off x="51213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0"/>
          </p:nvPr>
        </p:nvSpPr>
        <p:spPr>
          <a:xfrm>
            <a:off x="471837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p:cNvSpPr>
          <p:nvPr>
            <p:ph type="pic" sz="quarter" idx="27"/>
          </p:nvPr>
        </p:nvSpPr>
        <p:spPr>
          <a:xfrm>
            <a:off x="32934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8"/>
          </p:nvPr>
        </p:nvSpPr>
        <p:spPr>
          <a:xfrm>
            <a:off x="60747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31"/>
          </p:nvPr>
        </p:nvSpPr>
        <p:spPr/>
        <p:txBody>
          <a:bodyPr/>
          <a:lstStyle>
            <a:lvl1pPr>
              <a:defRPr/>
            </a:lvl1pPr>
          </a:lstStyle>
          <a:p>
            <a:pPr>
              <a:defRPr/>
            </a:pPr>
            <a:fld id="{ED53C4A7-4401-4E9E-9ED2-241D25402EFA}" type="datetimeFigureOut">
              <a:rPr lang="en-US">
                <a:solidFill>
                  <a:srgbClr val="D4D2D0"/>
                </a:solidFill>
              </a:rPr>
              <a:pPr>
                <a:defRPr/>
              </a:pPr>
              <a:t>7/13/2014</a:t>
            </a:fld>
            <a:endParaRPr lang="en-US" dirty="0">
              <a:solidFill>
                <a:srgbClr val="D4D2D0"/>
              </a:solidFill>
            </a:endParaRPr>
          </a:p>
        </p:txBody>
      </p:sp>
      <p:sp>
        <p:nvSpPr>
          <p:cNvPr id="8" name="Rectangle 25"/>
          <p:cNvSpPr>
            <a:spLocks noGrp="1"/>
          </p:cNvSpPr>
          <p:nvPr>
            <p:ph type="ftr" sz="quarter" idx="32"/>
          </p:nvPr>
        </p:nvSpPr>
        <p:spPr/>
        <p:txBody>
          <a:bodyPr/>
          <a:lstStyle>
            <a:lvl1pPr>
              <a:defRPr/>
            </a:lvl1pPr>
          </a:lstStyle>
          <a:p>
            <a:pPr>
              <a:defRPr/>
            </a:pPr>
            <a:endParaRPr lang="en-US">
              <a:solidFill>
                <a:srgbClr val="D4D2D0"/>
              </a:solidFill>
            </a:endParaRPr>
          </a:p>
        </p:txBody>
      </p:sp>
      <p:sp>
        <p:nvSpPr>
          <p:cNvPr id="9" name="Rectangle 16"/>
          <p:cNvSpPr>
            <a:spLocks noGrp="1"/>
          </p:cNvSpPr>
          <p:nvPr>
            <p:ph type="sldNum" sz="quarter" idx="33"/>
          </p:nvPr>
        </p:nvSpPr>
        <p:spPr/>
        <p:txBody>
          <a:bodyPr/>
          <a:lstStyle>
            <a:lvl1pPr>
              <a:defRPr/>
            </a:lvl1pPr>
          </a:lstStyle>
          <a:p>
            <a:pPr>
              <a:defRPr/>
            </a:pPr>
            <a:fld id="{3BDE3A65-027B-431D-8363-92FDB555D3FB}"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117991290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3"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4876800"/>
            <a:ext cx="320040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16"/>
          </p:nvPr>
        </p:nvSpPr>
        <p:spPr/>
        <p:txBody>
          <a:bodyPr/>
          <a:lstStyle>
            <a:lvl1pPr>
              <a:defRPr/>
            </a:lvl1pPr>
          </a:lstStyle>
          <a:p>
            <a:pPr>
              <a:defRPr/>
            </a:pPr>
            <a:fld id="{2B3D89F0-5F1D-4F2B-9FD4-625E014BA1E1}" type="datetimeFigureOut">
              <a:rPr lang="en-US">
                <a:solidFill>
                  <a:srgbClr val="D4D2D0"/>
                </a:solidFill>
              </a:rPr>
              <a:pPr>
                <a:defRPr/>
              </a:pPr>
              <a:t>7/13/2014</a:t>
            </a:fld>
            <a:endParaRPr lang="en-US" dirty="0">
              <a:solidFill>
                <a:srgbClr val="D4D2D0"/>
              </a:solidFill>
            </a:endParaRPr>
          </a:p>
        </p:txBody>
      </p:sp>
      <p:sp>
        <p:nvSpPr>
          <p:cNvPr id="6"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8"/>
          </p:nvPr>
        </p:nvSpPr>
        <p:spPr/>
        <p:txBody>
          <a:bodyPr/>
          <a:lstStyle>
            <a:lvl1pPr>
              <a:defRPr/>
            </a:lvl1pPr>
          </a:lstStyle>
          <a:p>
            <a:pPr>
              <a:defRPr/>
            </a:pPr>
            <a:fld id="{052CA4F1-57B1-4885-95E7-7F154AF8C4B8}"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414220755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3"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0"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4648200"/>
            <a:ext cx="320040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143000" y="4648200"/>
            <a:ext cx="320040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9" name="Rectangle 3"/>
          <p:cNvSpPr>
            <a:spLocks noGrp="1"/>
          </p:cNvSpPr>
          <p:nvPr>
            <p:ph type="dt" sz="half" idx="17"/>
          </p:nvPr>
        </p:nvSpPr>
        <p:spPr/>
        <p:txBody>
          <a:bodyPr/>
          <a:lstStyle>
            <a:lvl1pPr>
              <a:defRPr/>
            </a:lvl1pPr>
          </a:lstStyle>
          <a:p>
            <a:pPr>
              <a:defRPr/>
            </a:pPr>
            <a:fld id="{FC508350-9E3F-4C1A-9812-95A4D0516FBB}" type="datetimeFigureOut">
              <a:rPr lang="en-US">
                <a:solidFill>
                  <a:srgbClr val="D4D2D0"/>
                </a:solidFill>
              </a:rPr>
              <a:pPr>
                <a:defRPr/>
              </a:pPr>
              <a:t>7/13/2014</a:t>
            </a:fld>
            <a:endParaRPr lang="en-US" dirty="0">
              <a:solidFill>
                <a:srgbClr val="D4D2D0"/>
              </a:solidFill>
            </a:endParaRPr>
          </a:p>
        </p:txBody>
      </p:sp>
      <p:sp>
        <p:nvSpPr>
          <p:cNvPr id="10" name="Rectangle 25"/>
          <p:cNvSpPr>
            <a:spLocks noGrp="1"/>
          </p:cNvSpPr>
          <p:nvPr>
            <p:ph type="ftr" sz="quarter" idx="18"/>
          </p:nvPr>
        </p:nvSpPr>
        <p:spPr/>
        <p:txBody>
          <a:bodyPr/>
          <a:lstStyle>
            <a:lvl1pPr>
              <a:defRPr/>
            </a:lvl1pPr>
          </a:lstStyle>
          <a:p>
            <a:pPr>
              <a:defRPr/>
            </a:pPr>
            <a:endParaRPr lang="en-US">
              <a:solidFill>
                <a:srgbClr val="D4D2D0"/>
              </a:solidFill>
            </a:endParaRPr>
          </a:p>
        </p:txBody>
      </p:sp>
      <p:sp>
        <p:nvSpPr>
          <p:cNvPr id="11" name="Rectangle 16"/>
          <p:cNvSpPr>
            <a:spLocks noGrp="1"/>
          </p:cNvSpPr>
          <p:nvPr>
            <p:ph type="sldNum" sz="quarter" idx="19"/>
          </p:nvPr>
        </p:nvSpPr>
        <p:spPr/>
        <p:txBody>
          <a:bodyPr/>
          <a:lstStyle>
            <a:lvl1pPr>
              <a:defRPr/>
            </a:lvl1pPr>
          </a:lstStyle>
          <a:p>
            <a:pPr>
              <a:defRPr/>
            </a:pPr>
            <a:fld id="{8B4F1222-E5AB-4929-A844-76DF56AF7059}"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26618378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5"/>
          <p:cNvSpPr>
            <a:spLocks noGrp="1"/>
          </p:cNvSpPr>
          <p:nvPr>
            <p:ph type="body" sz="quarter" idx="11"/>
          </p:nvPr>
        </p:nvSpPr>
        <p:spPr>
          <a:xfrm>
            <a:off x="914400" y="6019800"/>
            <a:ext cx="7467600" cy="38100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lstStyle>
          <a:p>
            <a:pPr>
              <a:defRPr/>
            </a:pPr>
            <a:fld id="{49B3E7AD-1D69-492D-BBEB-F88B06DD41A2}" type="datetimeFigureOut">
              <a:rPr lang="en-US">
                <a:solidFill>
                  <a:srgbClr val="D4D2D0"/>
                </a:solidFill>
              </a:rPr>
              <a:pPr>
                <a:defRPr/>
              </a:pPr>
              <a:t>7/13/2014</a:t>
            </a:fld>
            <a:endParaRPr lang="en-US" dirty="0">
              <a:solidFill>
                <a:srgbClr val="D4D2D0"/>
              </a:solidFill>
            </a:endParaRPr>
          </a:p>
        </p:txBody>
      </p:sp>
      <p:sp>
        <p:nvSpPr>
          <p:cNvPr id="6" name="Rectangle 25"/>
          <p:cNvSpPr>
            <a:spLocks noGrp="1"/>
          </p:cNvSpPr>
          <p:nvPr>
            <p:ph type="ftr" sz="quarter" idx="13"/>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4"/>
          </p:nvPr>
        </p:nvSpPr>
        <p:spPr/>
        <p:txBody>
          <a:bodyPr/>
          <a:lstStyle>
            <a:lvl1pPr>
              <a:defRPr/>
            </a:lvl1pPr>
          </a:lstStyle>
          <a:p>
            <a:pPr>
              <a:defRPr/>
            </a:pPr>
            <a:fld id="{CF38B170-5FBF-4DAC-A4C7-EE5BB9A12676}"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45393241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4876800"/>
            <a:ext cx="8229600" cy="14478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31"/>
          </p:nvPr>
        </p:nvSpPr>
        <p:spPr/>
        <p:txBody>
          <a:bodyPr/>
          <a:lstStyle>
            <a:lvl1pPr>
              <a:defRPr/>
            </a:lvl1pPr>
          </a:lstStyle>
          <a:p>
            <a:pPr>
              <a:defRPr/>
            </a:pPr>
            <a:fld id="{1C122EA3-DE4A-479A-BDDB-1732BD651613}" type="datetimeFigureOut">
              <a:rPr lang="en-US">
                <a:solidFill>
                  <a:srgbClr val="D4D2D0"/>
                </a:solidFill>
              </a:rPr>
              <a:pPr>
                <a:defRPr/>
              </a:pPr>
              <a:t>7/13/2014</a:t>
            </a:fld>
            <a:endParaRPr lang="en-US" dirty="0">
              <a:solidFill>
                <a:srgbClr val="D4D2D0"/>
              </a:solidFill>
            </a:endParaRPr>
          </a:p>
        </p:txBody>
      </p:sp>
      <p:sp>
        <p:nvSpPr>
          <p:cNvPr id="6" name="Rectangle 25"/>
          <p:cNvSpPr>
            <a:spLocks noGrp="1"/>
          </p:cNvSpPr>
          <p:nvPr>
            <p:ph type="ftr" sz="quarter" idx="32"/>
          </p:nvPr>
        </p:nvSpPr>
        <p:spPr/>
        <p:txBody>
          <a:bodyPr/>
          <a:lstStyle>
            <a:lvl1pPr>
              <a:defRPr/>
            </a:lvl1pPr>
          </a:lstStyle>
          <a:p>
            <a:pPr>
              <a:defRPr/>
            </a:pPr>
            <a:endParaRPr lang="en-US">
              <a:solidFill>
                <a:srgbClr val="D4D2D0"/>
              </a:solidFill>
            </a:endParaRPr>
          </a:p>
        </p:txBody>
      </p:sp>
      <p:sp>
        <p:nvSpPr>
          <p:cNvPr id="7" name="Rectangle 16"/>
          <p:cNvSpPr>
            <a:spLocks noGrp="1"/>
          </p:cNvSpPr>
          <p:nvPr>
            <p:ph type="sldNum" sz="quarter" idx="33"/>
          </p:nvPr>
        </p:nvSpPr>
        <p:spPr/>
        <p:txBody>
          <a:bodyPr/>
          <a:lstStyle>
            <a:lvl1pPr>
              <a:defRPr/>
            </a:lvl1pPr>
          </a:lstStyle>
          <a:p>
            <a:pPr>
              <a:defRPr/>
            </a:pPr>
            <a:fld id="{86BBD229-2B56-4588-916A-ADC04B4987D3}"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2829389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3"/>
          <p:cNvSpPr>
            <a:spLocks noGrp="1"/>
          </p:cNvSpPr>
          <p:nvPr>
            <p:ph type="dt" sz="half" idx="10"/>
          </p:nvPr>
        </p:nvSpPr>
        <p:spPr/>
        <p:txBody>
          <a:bodyPr/>
          <a:lstStyle>
            <a:lvl1pPr>
              <a:defRPr/>
            </a:lvl1pPr>
          </a:lstStyle>
          <a:p>
            <a:pPr>
              <a:defRPr/>
            </a:pPr>
            <a:fld id="{C5445AF7-7E77-461F-B4DA-8F7A1DB8B7C1}" type="datetimeFigureOut">
              <a:rPr lang="en-US">
                <a:solidFill>
                  <a:srgbClr val="D4D2D0"/>
                </a:solidFill>
              </a:rPr>
              <a:pPr>
                <a:defRPr/>
              </a:pPr>
              <a:t>7/13/2014</a:t>
            </a:fld>
            <a:endParaRPr lang="en-US" dirty="0">
              <a:solidFill>
                <a:srgbClr val="D4D2D0"/>
              </a:solidFill>
            </a:endParaRPr>
          </a:p>
        </p:txBody>
      </p:sp>
      <p:sp>
        <p:nvSpPr>
          <p:cNvPr id="5" name="Rectangle 25"/>
          <p:cNvSpPr>
            <a:spLocks noGrp="1"/>
          </p:cNvSpPr>
          <p:nvPr>
            <p:ph type="ftr" sz="quarter" idx="11"/>
          </p:nvPr>
        </p:nvSpPr>
        <p:spPr/>
        <p:txBody>
          <a:bodyPr/>
          <a:lstStyle>
            <a:lvl1pPr>
              <a:defRPr/>
            </a:lvl1pPr>
          </a:lstStyle>
          <a:p>
            <a:pPr>
              <a:defRPr/>
            </a:pPr>
            <a:endParaRPr lang="en-US">
              <a:solidFill>
                <a:srgbClr val="D4D2D0"/>
              </a:solidFill>
            </a:endParaRPr>
          </a:p>
        </p:txBody>
      </p:sp>
      <p:sp>
        <p:nvSpPr>
          <p:cNvPr id="6" name="Rectangle 16"/>
          <p:cNvSpPr>
            <a:spLocks noGrp="1"/>
          </p:cNvSpPr>
          <p:nvPr>
            <p:ph type="sldNum" sz="quarter" idx="12"/>
          </p:nvPr>
        </p:nvSpPr>
        <p:spPr/>
        <p:txBody>
          <a:bodyPr/>
          <a:lstStyle>
            <a:lvl1pPr>
              <a:defRPr/>
            </a:lvl1pPr>
          </a:lstStyle>
          <a:p>
            <a:pPr>
              <a:defRPr/>
            </a:pPr>
            <a:fld id="{DE7ED6F3-0632-4000-B059-86CB4B48134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406162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5824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a:solidFill>
                <a:prstClr val="white"/>
              </a:solidFill>
            </a:endParaRPr>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fld id="{57705084-A525-452C-AD71-6DB6262416A5}" type="datetime1">
              <a:rPr lang="en-US" smtClean="0">
                <a:solidFill>
                  <a:srgbClr val="D4D2D0"/>
                </a:solidFill>
              </a:rPr>
              <a:pPr/>
              <a:t>7/13/2014</a:t>
            </a:fld>
            <a:endParaRPr lang="en-US">
              <a:solidFill>
                <a:srgbClr val="D4D2D0"/>
              </a:solidFill>
            </a:endParaRPr>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endParaRPr lang="en-US">
              <a:solidFill>
                <a:srgbClr val="D4D2D0"/>
              </a:solidFill>
            </a:endParaRPr>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47167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B0059696-53E4-4D3B-B8AE-69EC09D36356}" type="datetime1">
              <a:rPr lang="en-US">
                <a:solidFill>
                  <a:srgbClr val="D4D2D0"/>
                </a:solidFill>
              </a:rPr>
              <a:pPr/>
              <a:t>7/13/2014</a:t>
            </a:fld>
            <a:endParaRPr lang="en-US">
              <a:solidFill>
                <a:srgbClr val="D4D2D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D4D2D0"/>
              </a:solidFill>
            </a:endParaRPr>
          </a:p>
        </p:txBody>
      </p:sp>
      <p:sp>
        <p:nvSpPr>
          <p:cNvPr id="5" name="Rectangle 6"/>
          <p:cNvSpPr>
            <a:spLocks noGrp="1" noChangeArrowheads="1"/>
          </p:cNvSpPr>
          <p:nvPr>
            <p:ph type="sldNum" sz="quarter" idx="12"/>
          </p:nvPr>
        </p:nvSpPr>
        <p:spPr>
          <a:ln/>
        </p:spPr>
        <p:txBody>
          <a:bodyPr/>
          <a:lstStyle>
            <a:lvl1pPr>
              <a:defRPr/>
            </a:lvl1pPr>
          </a:lstStyle>
          <a:p>
            <a:fld id="{F7788853-0C1A-4D30-B090-E6B234A2D9A9}" type="slidenum">
              <a:rPr lang="en-US">
                <a:solidFill>
                  <a:srgbClr val="D4D2D0"/>
                </a:solidFill>
              </a:rPr>
              <a:pPr/>
              <a:t>‹#›</a:t>
            </a:fld>
            <a:endParaRPr lang="en-US">
              <a:solidFill>
                <a:srgbClr val="D4D2D0"/>
              </a:solidFill>
            </a:endParaRPr>
          </a:p>
        </p:txBody>
      </p:sp>
    </p:spTree>
    <p:extLst>
      <p:ext uri="{BB962C8B-B14F-4D97-AF65-F5344CB8AC3E}">
        <p14:creationId xmlns:p14="http://schemas.microsoft.com/office/powerpoint/2010/main" val="40034483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D4D2D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D4D2D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4885DD-41A4-4481-8616-3368FAB7AB71}" type="slidenum">
              <a:rPr lang="en-US">
                <a:solidFill>
                  <a:srgbClr val="D4D2D0"/>
                </a:solidFill>
              </a:rPr>
              <a:pPr>
                <a:defRPr/>
              </a:pPr>
              <a:t>‹#›</a:t>
            </a:fld>
            <a:endParaRPr lang="en-US">
              <a:solidFill>
                <a:srgbClr val="D4D2D0"/>
              </a:solidFill>
            </a:endParaRPr>
          </a:p>
        </p:txBody>
      </p:sp>
    </p:spTree>
    <p:extLst>
      <p:ext uri="{BB962C8B-B14F-4D97-AF65-F5344CB8AC3E}">
        <p14:creationId xmlns:p14="http://schemas.microsoft.com/office/powerpoint/2010/main" val="14269479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BB76B1-3DAF-4000-829A-015A107FD8CA}" type="slidenum">
              <a:rPr lang="en-US"/>
              <a:pPr>
                <a:defRPr/>
              </a:pPr>
              <a:t>‹#›</a:t>
            </a:fld>
            <a:endParaRPr lang="en-US"/>
          </a:p>
        </p:txBody>
      </p:sp>
    </p:spTree>
    <p:extLst>
      <p:ext uri="{BB962C8B-B14F-4D97-AF65-F5344CB8AC3E}">
        <p14:creationId xmlns:p14="http://schemas.microsoft.com/office/powerpoint/2010/main" val="733072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58FBEAA-D25F-4CFC-AE96-F6675908286F}" type="slidenum">
              <a:rPr lang="en-US"/>
              <a:pPr>
                <a:defRPr/>
              </a:pPr>
              <a:t>‹#›</a:t>
            </a:fld>
            <a:endParaRPr lang="en-US"/>
          </a:p>
        </p:txBody>
      </p:sp>
    </p:spTree>
    <p:extLst>
      <p:ext uri="{BB962C8B-B14F-4D97-AF65-F5344CB8AC3E}">
        <p14:creationId xmlns:p14="http://schemas.microsoft.com/office/powerpoint/2010/main" val="13318295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959446-8D65-4407-A9E5-05EDFB0A68BF}" type="slidenum">
              <a:rPr lang="en-US"/>
              <a:pPr>
                <a:defRPr/>
              </a:pPr>
              <a:t>‹#›</a:t>
            </a:fld>
            <a:endParaRPr lang="en-US"/>
          </a:p>
        </p:txBody>
      </p:sp>
    </p:spTree>
    <p:extLst>
      <p:ext uri="{BB962C8B-B14F-4D97-AF65-F5344CB8AC3E}">
        <p14:creationId xmlns:p14="http://schemas.microsoft.com/office/powerpoint/2010/main" val="11292982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a:xfrm>
            <a:off x="454025" y="5181600"/>
            <a:ext cx="8229600" cy="1143000"/>
          </a:xfrm>
          <a:prstGeom prst="rect">
            <a:avLst/>
          </a:prstGeom>
        </p:spPr>
        <p:txBody>
          <a:bodyPr anchor="ctr">
            <a:normAutofit/>
          </a:bodyPr>
          <a:lstStyle>
            <a:extLst/>
          </a:lstStyle>
          <a:p>
            <a:pPr algn="ctr">
              <a:spcBef>
                <a:spcPct val="0"/>
              </a:spcBef>
              <a:defRPr/>
            </a:pPr>
            <a:endParaRPr lang="en-US" sz="3200" i="1" kern="0" dirty="0">
              <a:solidFill>
                <a:prstClr val="white"/>
              </a:solidFill>
              <a:ea typeface="+mj-ea"/>
              <a:cs typeface="+mj-cs"/>
            </a:endParaRPr>
          </a:p>
        </p:txBody>
      </p:sp>
      <p:sp>
        <p:nvSpPr>
          <p:cNvPr id="6" name="Rectangle 5"/>
          <p:cNvSpPr/>
          <p:nvPr userDrawn="1"/>
        </p:nvSpPr>
        <p:spPr>
          <a:xfrm>
            <a:off x="176215" y="187329"/>
            <a:ext cx="8763000" cy="6213475"/>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7"/>
          <p:cNvSpPr>
            <a:spLocks noGrp="1"/>
          </p:cNvSpPr>
          <p:nvPr>
            <p:ph type="title"/>
          </p:nvPr>
        </p:nvSpPr>
        <p:spPr>
          <a:xfrm>
            <a:off x="228603" y="3962400"/>
            <a:ext cx="8298485" cy="10668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133600" y="5133975"/>
            <a:ext cx="6386946" cy="12192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7" name="Rectangle 6"/>
          <p:cNvSpPr>
            <a:spLocks noGrp="1"/>
          </p:cNvSpPr>
          <p:nvPr>
            <p:ph type="dt" sz="half" idx="12"/>
          </p:nvPr>
        </p:nvSpPr>
        <p:spPr/>
        <p:txBody>
          <a:bodyPr/>
          <a:lstStyle>
            <a:lvl1pPr>
              <a:defRPr/>
            </a:lvl1pPr>
            <a:extLst/>
          </a:lstStyle>
          <a:p>
            <a:pPr>
              <a:defRPr/>
            </a:pPr>
            <a:fld id="{30D8881D-5257-4C5C-AA27-6CEE405214BA}" type="datetimeFigureOut">
              <a:rPr lang="en-US">
                <a:solidFill>
                  <a:srgbClr val="D4D2D0"/>
                </a:solidFill>
              </a:rPr>
              <a:pPr>
                <a:defRPr/>
              </a:pPr>
              <a:t>7/13/2014</a:t>
            </a:fld>
            <a:endParaRPr lang="en-US" dirty="0">
              <a:solidFill>
                <a:srgbClr val="D4D2D0"/>
              </a:solidFill>
            </a:endParaRPr>
          </a:p>
        </p:txBody>
      </p:sp>
      <p:sp>
        <p:nvSpPr>
          <p:cNvPr id="8" name="Rectangle 7"/>
          <p:cNvSpPr>
            <a:spLocks noGrp="1"/>
          </p:cNvSpPr>
          <p:nvPr>
            <p:ph type="sldNum" sz="quarter" idx="13"/>
          </p:nvPr>
        </p:nvSpPr>
        <p:spPr/>
        <p:txBody>
          <a:bodyPr/>
          <a:lstStyle>
            <a:lvl1pPr>
              <a:defRPr/>
            </a:lvl1pPr>
            <a:extLst/>
          </a:lstStyle>
          <a:p>
            <a:pPr>
              <a:defRPr/>
            </a:pPr>
            <a:fld id="{49D70B7B-0E5D-4A8D-B1B2-31B6222E05F1}" type="slidenum">
              <a:rPr lang="en-US">
                <a:solidFill>
                  <a:srgbClr val="D4D2D0"/>
                </a:solidFill>
              </a:rPr>
              <a:pPr>
                <a:defRPr/>
              </a:pPr>
              <a:t>‹#›</a:t>
            </a:fld>
            <a:endParaRPr lang="en-US" dirty="0">
              <a:solidFill>
                <a:srgbClr val="D4D2D0"/>
              </a:solidFill>
            </a:endParaRPr>
          </a:p>
        </p:txBody>
      </p:sp>
      <p:sp>
        <p:nvSpPr>
          <p:cNvPr id="10" name="Rectangle 9"/>
          <p:cNvSpPr>
            <a:spLocks noGrp="1"/>
          </p:cNvSpPr>
          <p:nvPr>
            <p:ph type="ftr" sz="quarter" idx="14"/>
          </p:nvPr>
        </p:nvSpPr>
        <p:spPr/>
        <p:txBody>
          <a:bodyPr/>
          <a:lstStyle>
            <a:lvl1pPr>
              <a:defRPr/>
            </a:lvl1pPr>
            <a:extLst/>
          </a:lstStyle>
          <a:p>
            <a:pPr>
              <a:defRPr/>
            </a:pPr>
            <a:endParaRPr lang="en-US">
              <a:solidFill>
                <a:srgbClr val="D4D2D0"/>
              </a:solidFill>
            </a:endParaRPr>
          </a:p>
        </p:txBody>
      </p:sp>
    </p:spTree>
    <p:extLst>
      <p:ext uri="{BB962C8B-B14F-4D97-AF65-F5344CB8AC3E}">
        <p14:creationId xmlns:p14="http://schemas.microsoft.com/office/powerpoint/2010/main" val="141399608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3" name="Rectangle 6"/>
          <p:cNvSpPr>
            <a:spLocks noGrp="1"/>
          </p:cNvSpPr>
          <p:nvPr>
            <p:ph type="body" sz="quarter" idx="11"/>
          </p:nvPr>
        </p:nvSpPr>
        <p:spPr>
          <a:xfrm>
            <a:off x="5257800" y="3048000"/>
            <a:ext cx="3505200" cy="33528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lstStyle>
          <a:p>
            <a:pPr>
              <a:defRPr/>
            </a:pPr>
            <a:fld id="{ADA4FFB2-9068-4530-8C09-2EB1E7252EA5}" type="datetimeFigureOut">
              <a:rPr lang="en-US">
                <a:solidFill>
                  <a:srgbClr val="D4D2D0"/>
                </a:solidFill>
              </a:rPr>
              <a:pPr>
                <a:defRPr/>
              </a:pPr>
              <a:t>7/13/2014</a:t>
            </a:fld>
            <a:endParaRPr lang="en-US" dirty="0">
              <a:solidFill>
                <a:srgbClr val="D4D2D0"/>
              </a:solidFill>
            </a:endParaRPr>
          </a:p>
        </p:txBody>
      </p:sp>
      <p:sp>
        <p:nvSpPr>
          <p:cNvPr id="5" name="Rectangle 25"/>
          <p:cNvSpPr>
            <a:spLocks noGrp="1"/>
          </p:cNvSpPr>
          <p:nvPr>
            <p:ph type="ftr" sz="quarter" idx="13"/>
          </p:nvPr>
        </p:nvSpPr>
        <p:spPr/>
        <p:txBody>
          <a:bodyPr/>
          <a:lstStyle>
            <a:lvl1pPr>
              <a:defRPr/>
            </a:lvl1pPr>
          </a:lstStyle>
          <a:p>
            <a:pPr>
              <a:defRPr/>
            </a:pPr>
            <a:endParaRPr lang="en-US">
              <a:solidFill>
                <a:srgbClr val="D4D2D0"/>
              </a:solidFill>
            </a:endParaRPr>
          </a:p>
        </p:txBody>
      </p:sp>
      <p:sp>
        <p:nvSpPr>
          <p:cNvPr id="6" name="Rectangle 16"/>
          <p:cNvSpPr>
            <a:spLocks noGrp="1"/>
          </p:cNvSpPr>
          <p:nvPr>
            <p:ph type="sldNum" sz="quarter" idx="14"/>
          </p:nvPr>
        </p:nvSpPr>
        <p:spPr/>
        <p:txBody>
          <a:bodyPr/>
          <a:lstStyle>
            <a:lvl1pPr>
              <a:defRPr/>
            </a:lvl1pPr>
          </a:lstStyle>
          <a:p>
            <a:pPr>
              <a:defRPr/>
            </a:pPr>
            <a:fld id="{0B29C0E1-E39D-4EAC-93C7-0DD2E7DAC49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115940073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5"/>
          <p:cNvSpPr>
            <a:spLocks noGrp="1"/>
          </p:cNvSpPr>
          <p:nvPr>
            <p:ph type="body" sz="quarter" idx="11"/>
          </p:nvPr>
        </p:nvSpPr>
        <p:spPr>
          <a:xfrm>
            <a:off x="914400" y="6019800"/>
            <a:ext cx="7467600" cy="38100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lstStyle>
          <a:p>
            <a:pPr>
              <a:defRPr/>
            </a:pPr>
            <a:fld id="{49B3E7AD-1D69-492D-BBEB-F88B06DD41A2}" type="datetimeFigureOut">
              <a:rPr lang="en-US">
                <a:solidFill>
                  <a:srgbClr val="D4D2D0"/>
                </a:solidFill>
              </a:rPr>
              <a:pPr>
                <a:defRPr/>
              </a:pPr>
              <a:t>7/13/2014</a:t>
            </a:fld>
            <a:endParaRPr lang="en-US" dirty="0">
              <a:solidFill>
                <a:srgbClr val="D4D2D0"/>
              </a:solidFill>
            </a:endParaRPr>
          </a:p>
        </p:txBody>
      </p:sp>
      <p:sp>
        <p:nvSpPr>
          <p:cNvPr id="6" name="Rectangle 25"/>
          <p:cNvSpPr>
            <a:spLocks noGrp="1"/>
          </p:cNvSpPr>
          <p:nvPr>
            <p:ph type="ftr" sz="quarter" idx="13"/>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4"/>
          </p:nvPr>
        </p:nvSpPr>
        <p:spPr/>
        <p:txBody>
          <a:bodyPr/>
          <a:lstStyle>
            <a:lvl1pPr>
              <a:defRPr/>
            </a:lvl1pPr>
          </a:lstStyle>
          <a:p>
            <a:pPr>
              <a:defRPr/>
            </a:pPr>
            <a:fld id="{CF38B170-5FBF-4DAC-A4C7-EE5BB9A12676}"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82322468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7"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3" name="Rectangle 6"/>
          <p:cNvSpPr>
            <a:spLocks noGrp="1"/>
          </p:cNvSpPr>
          <p:nvPr>
            <p:ph type="body" sz="quarter" idx="11"/>
          </p:nvPr>
        </p:nvSpPr>
        <p:spPr>
          <a:xfrm>
            <a:off x="5257800" y="3048000"/>
            <a:ext cx="3505200" cy="33528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lstStyle>
          <a:p>
            <a:pPr>
              <a:defRPr/>
            </a:pPr>
            <a:fld id="{ADA4FFB2-9068-4530-8C09-2EB1E7252EA5}" type="datetimeFigureOut">
              <a:rPr lang="en-US">
                <a:solidFill>
                  <a:srgbClr val="D4D2D0"/>
                </a:solidFill>
              </a:rPr>
              <a:pPr>
                <a:defRPr/>
              </a:pPr>
              <a:t>7/13/2014</a:t>
            </a:fld>
            <a:endParaRPr lang="en-US" dirty="0">
              <a:solidFill>
                <a:srgbClr val="D4D2D0"/>
              </a:solidFill>
            </a:endParaRPr>
          </a:p>
        </p:txBody>
      </p:sp>
      <p:sp>
        <p:nvSpPr>
          <p:cNvPr id="5" name="Rectangle 25"/>
          <p:cNvSpPr>
            <a:spLocks noGrp="1"/>
          </p:cNvSpPr>
          <p:nvPr>
            <p:ph type="ftr" sz="quarter" idx="13"/>
          </p:nvPr>
        </p:nvSpPr>
        <p:spPr/>
        <p:txBody>
          <a:bodyPr/>
          <a:lstStyle>
            <a:lvl1pPr>
              <a:defRPr/>
            </a:lvl1pPr>
          </a:lstStyle>
          <a:p>
            <a:pPr>
              <a:defRPr/>
            </a:pPr>
            <a:endParaRPr lang="en-US">
              <a:solidFill>
                <a:srgbClr val="D4D2D0"/>
              </a:solidFill>
            </a:endParaRPr>
          </a:p>
        </p:txBody>
      </p:sp>
      <p:sp>
        <p:nvSpPr>
          <p:cNvPr id="6" name="Rectangle 16"/>
          <p:cNvSpPr>
            <a:spLocks noGrp="1"/>
          </p:cNvSpPr>
          <p:nvPr>
            <p:ph type="sldNum" sz="quarter" idx="14"/>
          </p:nvPr>
        </p:nvSpPr>
        <p:spPr/>
        <p:txBody>
          <a:bodyPr/>
          <a:lstStyle>
            <a:lvl1pPr>
              <a:defRPr/>
            </a:lvl1pPr>
          </a:lstStyle>
          <a:p>
            <a:pPr>
              <a:defRPr/>
            </a:pPr>
            <a:fld id="{0B29C0E1-E39D-4EAC-93C7-0DD2E7DAC49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17978802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Tree>
    <p:extLst>
      <p:ext uri="{BB962C8B-B14F-4D97-AF65-F5344CB8AC3E}">
        <p14:creationId xmlns:p14="http://schemas.microsoft.com/office/powerpoint/2010/main" val="188318120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4572000"/>
            <a:ext cx="7781730" cy="99060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752670" y="5600700"/>
            <a:ext cx="7772400" cy="83820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8" name="Rectangle 3"/>
          <p:cNvSpPr>
            <a:spLocks noGrp="1"/>
          </p:cNvSpPr>
          <p:nvPr>
            <p:ph type="dt" sz="half" idx="17"/>
          </p:nvPr>
        </p:nvSpPr>
        <p:spPr/>
        <p:txBody>
          <a:bodyPr/>
          <a:lstStyle>
            <a:lvl1pPr>
              <a:defRPr/>
            </a:lvl1pPr>
          </a:lstStyle>
          <a:p>
            <a:pPr>
              <a:defRPr/>
            </a:pPr>
            <a:fld id="{F2056C3A-FF88-4D2F-9DDF-DCE031AF2059}" type="datetimeFigureOut">
              <a:rPr lang="en-US">
                <a:solidFill>
                  <a:srgbClr val="D4D2D0"/>
                </a:solidFill>
              </a:rPr>
              <a:pPr>
                <a:defRPr/>
              </a:pPr>
              <a:t>7/13/2014</a:t>
            </a:fld>
            <a:endParaRPr lang="en-US" dirty="0">
              <a:solidFill>
                <a:srgbClr val="D4D2D0"/>
              </a:solidFill>
            </a:endParaRPr>
          </a:p>
        </p:txBody>
      </p:sp>
      <p:sp>
        <p:nvSpPr>
          <p:cNvPr id="9" name="Rectangle 25"/>
          <p:cNvSpPr>
            <a:spLocks noGrp="1"/>
          </p:cNvSpPr>
          <p:nvPr>
            <p:ph type="ftr" sz="quarter" idx="18"/>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19"/>
          </p:nvPr>
        </p:nvSpPr>
        <p:spPr/>
        <p:txBody>
          <a:bodyPr/>
          <a:lstStyle>
            <a:lvl1pPr>
              <a:defRPr/>
            </a:lvl1pPr>
          </a:lstStyle>
          <a:p>
            <a:pPr>
              <a:defRPr/>
            </a:pPr>
            <a:fld id="{0B5E81C1-6379-4E1D-A705-04A2473355DC}"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96276138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9" y="609604"/>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body" sz="quarter" idx="14"/>
          </p:nvPr>
        </p:nvSpPr>
        <p:spPr>
          <a:xfrm>
            <a:off x="10668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47244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6"/>
          </p:nvPr>
        </p:nvSpPr>
        <p:spPr/>
        <p:txBody>
          <a:bodyPr/>
          <a:lstStyle>
            <a:lvl1pPr>
              <a:defRPr/>
            </a:lvl1pPr>
          </a:lstStyle>
          <a:p>
            <a:pPr>
              <a:defRPr/>
            </a:pPr>
            <a:fld id="{514931AF-F6B6-4730-B99A-0E9AE73EF667}" type="datetimeFigureOut">
              <a:rPr lang="en-US">
                <a:solidFill>
                  <a:srgbClr val="D4D2D0"/>
                </a:solidFill>
              </a:rPr>
              <a:pPr>
                <a:defRPr/>
              </a:pPr>
              <a:t>7/13/2014</a:t>
            </a:fld>
            <a:endParaRPr lang="en-US" dirty="0">
              <a:solidFill>
                <a:srgbClr val="D4D2D0"/>
              </a:solidFill>
            </a:endParaRPr>
          </a:p>
        </p:txBody>
      </p:sp>
      <p:sp>
        <p:nvSpPr>
          <p:cNvPr id="7"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8"/>
          </p:nvPr>
        </p:nvSpPr>
        <p:spPr/>
        <p:txBody>
          <a:bodyPr/>
          <a:lstStyle>
            <a:lvl1pPr>
              <a:defRPr/>
            </a:lvl1pPr>
          </a:lstStyle>
          <a:p>
            <a:pPr>
              <a:defRPr/>
            </a:pPr>
            <a:fld id="{99C3E69A-2D06-4676-858E-EBCB47720799}"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31588096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457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4648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8"/>
          </p:nvPr>
        </p:nvSpPr>
        <p:spPr/>
        <p:txBody>
          <a:bodyPr/>
          <a:lstStyle>
            <a:lvl1pPr>
              <a:defRPr/>
            </a:lvl1pPr>
          </a:lstStyle>
          <a:p>
            <a:pPr>
              <a:defRPr/>
            </a:pPr>
            <a:fld id="{47347ECB-CC85-46A4-A284-7C73F39AA5C9}" type="datetimeFigureOut">
              <a:rPr lang="en-US">
                <a:solidFill>
                  <a:srgbClr val="D4D2D0"/>
                </a:solidFill>
              </a:rPr>
              <a:pPr>
                <a:defRPr/>
              </a:pPr>
              <a:t>7/13/2014</a:t>
            </a:fld>
            <a:endParaRPr lang="en-US" dirty="0">
              <a:solidFill>
                <a:srgbClr val="D4D2D0"/>
              </a:solidFill>
            </a:endParaRPr>
          </a:p>
        </p:txBody>
      </p:sp>
      <p:sp>
        <p:nvSpPr>
          <p:cNvPr id="7" name="Rectangle 25"/>
          <p:cNvSpPr>
            <a:spLocks noGrp="1"/>
          </p:cNvSpPr>
          <p:nvPr>
            <p:ph type="ftr" sz="quarter" idx="19"/>
          </p:nvPr>
        </p:nvSpPr>
        <p:spPr/>
        <p:txBody>
          <a:bodyPr/>
          <a:lstStyle>
            <a:lvl1pPr>
              <a:defRPr/>
            </a:lvl1pPr>
          </a:lstStyle>
          <a:p>
            <a:pPr>
              <a:defRPr/>
            </a:pPr>
            <a:endParaRPr lang="en-US">
              <a:solidFill>
                <a:srgbClr val="D4D2D0"/>
              </a:solidFill>
            </a:endParaRPr>
          </a:p>
        </p:txBody>
      </p:sp>
      <p:sp>
        <p:nvSpPr>
          <p:cNvPr id="9" name="Rectangle 16"/>
          <p:cNvSpPr>
            <a:spLocks noGrp="1"/>
          </p:cNvSpPr>
          <p:nvPr>
            <p:ph type="sldNum" sz="quarter" idx="20"/>
          </p:nvPr>
        </p:nvSpPr>
        <p:spPr/>
        <p:txBody>
          <a:bodyPr/>
          <a:lstStyle>
            <a:lvl1pPr>
              <a:defRPr/>
            </a:lvl1pPr>
          </a:lstStyle>
          <a:p>
            <a:pPr>
              <a:defRPr/>
            </a:pPr>
            <a:fld id="{A2023D5B-31C1-45D8-A848-CC517EBDDF90}"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413906477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7"/>
          <p:cNvSpPr>
            <a:spLocks noGrp="1"/>
          </p:cNvSpPr>
          <p:nvPr>
            <p:ph type="body" sz="quarter" idx="13"/>
          </p:nvPr>
        </p:nvSpPr>
        <p:spPr>
          <a:xfrm>
            <a:off x="5141978" y="3352800"/>
            <a:ext cx="3773425" cy="297180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3"/>
          <p:cNvSpPr>
            <a:spLocks noGrp="1"/>
          </p:cNvSpPr>
          <p:nvPr>
            <p:ph type="dt" sz="half" idx="14"/>
          </p:nvPr>
        </p:nvSpPr>
        <p:spPr/>
        <p:txBody>
          <a:bodyPr/>
          <a:lstStyle>
            <a:lvl1pPr>
              <a:defRPr/>
            </a:lvl1pPr>
          </a:lstStyle>
          <a:p>
            <a:pPr>
              <a:defRPr/>
            </a:pPr>
            <a:fld id="{E5C30805-FC3F-43B6-96E8-AC65A2BAD0AD}" type="datetimeFigureOut">
              <a:rPr lang="en-US">
                <a:solidFill>
                  <a:srgbClr val="D4D2D0"/>
                </a:solidFill>
              </a:rPr>
              <a:pPr>
                <a:defRPr/>
              </a:pPr>
              <a:t>7/13/2014</a:t>
            </a:fld>
            <a:endParaRPr lang="en-US" dirty="0">
              <a:solidFill>
                <a:srgbClr val="D4D2D0"/>
              </a:solidFill>
            </a:endParaRPr>
          </a:p>
        </p:txBody>
      </p:sp>
      <p:sp>
        <p:nvSpPr>
          <p:cNvPr id="7" name="Rectangle 25"/>
          <p:cNvSpPr>
            <a:spLocks noGrp="1"/>
          </p:cNvSpPr>
          <p:nvPr>
            <p:ph type="ftr" sz="quarter" idx="15"/>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6"/>
          </p:nvPr>
        </p:nvSpPr>
        <p:spPr/>
        <p:txBody>
          <a:bodyPr/>
          <a:lstStyle>
            <a:lvl1pPr>
              <a:defRPr/>
            </a:lvl1pPr>
          </a:lstStyle>
          <a:p>
            <a:pPr>
              <a:defRPr/>
            </a:pPr>
            <a:fld id="{56D8E10A-E049-48E2-BE22-43B9D0AC8496}"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404576031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6"/>
          <p:cNvSpPr>
            <a:spLocks noGrp="1"/>
          </p:cNvSpPr>
          <p:nvPr>
            <p:ph type="body" sz="quarter" idx="13"/>
          </p:nvPr>
        </p:nvSpPr>
        <p:spPr>
          <a:xfrm>
            <a:off x="2286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2004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1722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3"/>
          <p:cNvSpPr>
            <a:spLocks noGrp="1"/>
          </p:cNvSpPr>
          <p:nvPr>
            <p:ph type="dt" sz="half" idx="16"/>
          </p:nvPr>
        </p:nvSpPr>
        <p:spPr/>
        <p:txBody>
          <a:bodyPr/>
          <a:lstStyle>
            <a:lvl1pPr>
              <a:defRPr/>
            </a:lvl1pPr>
          </a:lstStyle>
          <a:p>
            <a:pPr>
              <a:defRPr/>
            </a:pPr>
            <a:fld id="{E61DD838-D7AB-4B06-A06D-C8FF913FBBA1}" type="datetimeFigureOut">
              <a:rPr lang="en-US">
                <a:solidFill>
                  <a:srgbClr val="D4D2D0"/>
                </a:solidFill>
              </a:rPr>
              <a:pPr>
                <a:defRPr/>
              </a:pPr>
              <a:t>7/13/2014</a:t>
            </a:fld>
            <a:endParaRPr lang="en-US" dirty="0">
              <a:solidFill>
                <a:srgbClr val="D4D2D0"/>
              </a:solidFill>
            </a:endParaRPr>
          </a:p>
        </p:txBody>
      </p:sp>
      <p:sp>
        <p:nvSpPr>
          <p:cNvPr id="9"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18"/>
          </p:nvPr>
        </p:nvSpPr>
        <p:spPr/>
        <p:txBody>
          <a:bodyPr/>
          <a:lstStyle>
            <a:lvl1pPr>
              <a:defRPr/>
            </a:lvl1pPr>
          </a:lstStyle>
          <a:p>
            <a:pPr>
              <a:defRPr/>
            </a:pPr>
            <a:fld id="{DC9778CB-B207-406E-9BCD-A11823472E7C}"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13126995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11"/>
          <p:cNvSpPr>
            <a:spLocks noGrp="1"/>
          </p:cNvSpPr>
          <p:nvPr>
            <p:ph type="body" sz="quarter" idx="14"/>
          </p:nvPr>
        </p:nvSpPr>
        <p:spPr>
          <a:xfrm>
            <a:off x="457200" y="228600"/>
            <a:ext cx="4023360" cy="301752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5"/>
          </p:nvPr>
        </p:nvSpPr>
        <p:spPr/>
        <p:txBody>
          <a:bodyPr/>
          <a:lstStyle>
            <a:lvl1pPr>
              <a:defRPr/>
            </a:lvl1pPr>
          </a:lstStyle>
          <a:p>
            <a:pPr>
              <a:defRPr/>
            </a:pPr>
            <a:fld id="{B566C236-BEC5-46C2-A13D-8641B46476EA}" type="datetimeFigureOut">
              <a:rPr lang="en-US">
                <a:solidFill>
                  <a:srgbClr val="D4D2D0"/>
                </a:solidFill>
              </a:rPr>
              <a:pPr>
                <a:defRPr/>
              </a:pPr>
              <a:t>7/13/2014</a:t>
            </a:fld>
            <a:endParaRPr lang="en-US" dirty="0">
              <a:solidFill>
                <a:srgbClr val="D4D2D0"/>
              </a:solidFill>
            </a:endParaRPr>
          </a:p>
        </p:txBody>
      </p:sp>
      <p:sp>
        <p:nvSpPr>
          <p:cNvPr id="7" name="Rectangle 25"/>
          <p:cNvSpPr>
            <a:spLocks noGrp="1"/>
          </p:cNvSpPr>
          <p:nvPr>
            <p:ph type="ftr" sz="quarter" idx="16"/>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7"/>
          </p:nvPr>
        </p:nvSpPr>
        <p:spPr/>
        <p:txBody>
          <a:bodyPr/>
          <a:lstStyle>
            <a:lvl1pPr>
              <a:defRPr/>
            </a:lvl1pPr>
          </a:lstStyle>
          <a:p>
            <a:pPr>
              <a:defRPr/>
            </a:pPr>
            <a:fld id="{81919E33-4F7C-4002-829C-66A0A213DD90}"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136957456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noChangeAspect="1"/>
          </p:cNvSpPr>
          <p:nvPr>
            <p:ph type="pic" sz="quarter" idx="12"/>
          </p:nvPr>
        </p:nvSpPr>
        <p:spPr>
          <a:xfrm>
            <a:off x="426722"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13"/>
          </p:nvPr>
        </p:nvSpPr>
        <p:spPr>
          <a:xfrm>
            <a:off x="5067300" y="389334"/>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5" name="Rectangle 3"/>
          <p:cNvSpPr>
            <a:spLocks noGrp="1"/>
          </p:cNvSpPr>
          <p:nvPr>
            <p:ph type="dt" sz="half" idx="14"/>
          </p:nvPr>
        </p:nvSpPr>
        <p:spPr/>
        <p:txBody>
          <a:bodyPr/>
          <a:lstStyle>
            <a:lvl1pPr>
              <a:defRPr/>
            </a:lvl1pPr>
          </a:lstStyle>
          <a:p>
            <a:pPr>
              <a:defRPr/>
            </a:pPr>
            <a:fld id="{A03207DF-49C6-4CC9-A3E7-954C0AF47AF9}" type="datetimeFigureOut">
              <a:rPr lang="en-US">
                <a:solidFill>
                  <a:srgbClr val="D4D2D0"/>
                </a:solidFill>
              </a:rPr>
              <a:pPr>
                <a:defRPr/>
              </a:pPr>
              <a:t>7/13/2014</a:t>
            </a:fld>
            <a:endParaRPr lang="en-US" dirty="0">
              <a:solidFill>
                <a:srgbClr val="D4D2D0"/>
              </a:solidFill>
            </a:endParaRPr>
          </a:p>
        </p:txBody>
      </p:sp>
      <p:sp>
        <p:nvSpPr>
          <p:cNvPr id="6" name="Rectangle 25"/>
          <p:cNvSpPr>
            <a:spLocks noGrp="1"/>
          </p:cNvSpPr>
          <p:nvPr>
            <p:ph type="ftr" sz="quarter" idx="15"/>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6"/>
          </p:nvPr>
        </p:nvSpPr>
        <p:spPr/>
        <p:txBody>
          <a:bodyPr/>
          <a:lstStyle>
            <a:lvl1pPr>
              <a:defRPr/>
            </a:lvl1pPr>
          </a:lstStyle>
          <a:p>
            <a:pPr>
              <a:defRPr/>
            </a:pPr>
            <a:fld id="{077EC04E-BB58-4616-BA7E-96581A861B9E}"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63819689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Tree>
    <p:extLst>
      <p:ext uri="{BB962C8B-B14F-4D97-AF65-F5344CB8AC3E}">
        <p14:creationId xmlns:p14="http://schemas.microsoft.com/office/powerpoint/2010/main" val="130863323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body" sz="quarter" idx="16"/>
          </p:nvPr>
        </p:nvSpPr>
        <p:spPr>
          <a:xfrm>
            <a:off x="400497" y="1295400"/>
            <a:ext cx="1676400" cy="190500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086600" y="1295400"/>
            <a:ext cx="1676400" cy="190500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00497" y="3352800"/>
            <a:ext cx="1676400" cy="190500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086600" y="3352800"/>
            <a:ext cx="1676400" cy="1905000"/>
          </a:xfrm>
        </p:spPr>
        <p:txBody>
          <a:bodyPr/>
          <a:lstStyle>
            <a:lvl1pPr marL="0" marR="0" indent="0" algn="l">
              <a:buFontTx/>
              <a:buNone/>
              <a:defRPr sz="1600" baseline="0"/>
            </a:lvl1pPr>
            <a:extLst/>
          </a:lstStyle>
          <a:p>
            <a:pPr lvl="0"/>
            <a:r>
              <a:rPr lang="en-US" smtClean="0"/>
              <a:t>Click to edit Master text styles</a:t>
            </a:r>
          </a:p>
        </p:txBody>
      </p:sp>
      <p:sp>
        <p:nvSpPr>
          <p:cNvPr id="11" name="Rectangle 3"/>
          <p:cNvSpPr>
            <a:spLocks noGrp="1"/>
          </p:cNvSpPr>
          <p:nvPr>
            <p:ph type="dt" sz="half" idx="31"/>
          </p:nvPr>
        </p:nvSpPr>
        <p:spPr/>
        <p:txBody>
          <a:bodyPr/>
          <a:lstStyle>
            <a:lvl1pPr>
              <a:defRPr/>
            </a:lvl1pPr>
          </a:lstStyle>
          <a:p>
            <a:pPr>
              <a:defRPr/>
            </a:pPr>
            <a:fld id="{611D1DAF-2513-47C5-B9C9-058A903BBF84}" type="datetimeFigureOut">
              <a:rPr lang="en-US">
                <a:solidFill>
                  <a:srgbClr val="D4D2D0"/>
                </a:solidFill>
              </a:rPr>
              <a:pPr>
                <a:defRPr/>
              </a:pPr>
              <a:t>7/13/2014</a:t>
            </a:fld>
            <a:endParaRPr lang="en-US" dirty="0">
              <a:solidFill>
                <a:srgbClr val="D4D2D0"/>
              </a:solidFill>
            </a:endParaRPr>
          </a:p>
        </p:txBody>
      </p:sp>
      <p:sp>
        <p:nvSpPr>
          <p:cNvPr id="12" name="Rectangle 25"/>
          <p:cNvSpPr>
            <a:spLocks noGrp="1"/>
          </p:cNvSpPr>
          <p:nvPr>
            <p:ph type="ftr" sz="quarter" idx="32"/>
          </p:nvPr>
        </p:nvSpPr>
        <p:spPr/>
        <p:txBody>
          <a:bodyPr/>
          <a:lstStyle>
            <a:lvl1pPr>
              <a:defRPr/>
            </a:lvl1pPr>
          </a:lstStyle>
          <a:p>
            <a:pPr>
              <a:defRPr/>
            </a:pPr>
            <a:endParaRPr lang="en-US">
              <a:solidFill>
                <a:srgbClr val="D4D2D0"/>
              </a:solidFill>
            </a:endParaRPr>
          </a:p>
        </p:txBody>
      </p:sp>
      <p:sp>
        <p:nvSpPr>
          <p:cNvPr id="15" name="Rectangle 16"/>
          <p:cNvSpPr>
            <a:spLocks noGrp="1"/>
          </p:cNvSpPr>
          <p:nvPr>
            <p:ph type="sldNum" sz="quarter" idx="33"/>
          </p:nvPr>
        </p:nvSpPr>
        <p:spPr/>
        <p:txBody>
          <a:bodyPr/>
          <a:lstStyle>
            <a:lvl1pPr>
              <a:defRPr/>
            </a:lvl1pPr>
          </a:lstStyle>
          <a:p>
            <a:pPr>
              <a:defRPr/>
            </a:pPr>
            <a:fld id="{F116A9ED-9761-4ACA-9DEF-54931B8800F4}"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401608023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3"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926821" y="61722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p:cNvSpPr>
          <p:nvPr>
            <p:ph type="body" sz="quarter" idx="22"/>
          </p:nvPr>
        </p:nvSpPr>
        <p:spPr>
          <a:xfrm>
            <a:off x="926821" y="1524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4660621" y="61722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4660621" y="1524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3"/>
          <p:cNvSpPr>
            <a:spLocks noGrp="1"/>
          </p:cNvSpPr>
          <p:nvPr>
            <p:ph type="dt" sz="half" idx="25"/>
          </p:nvPr>
        </p:nvSpPr>
        <p:spPr/>
        <p:txBody>
          <a:bodyPr/>
          <a:lstStyle>
            <a:lvl1pPr>
              <a:defRPr/>
            </a:lvl1pPr>
          </a:lstStyle>
          <a:p>
            <a:pPr>
              <a:defRPr/>
            </a:pPr>
            <a:fld id="{F93CC388-B919-4D19-A4FF-98E14F9D99FD}" type="datetimeFigureOut">
              <a:rPr lang="en-US">
                <a:solidFill>
                  <a:srgbClr val="D4D2D0"/>
                </a:solidFill>
              </a:rPr>
              <a:pPr>
                <a:defRPr/>
              </a:pPr>
              <a:t>7/13/2014</a:t>
            </a:fld>
            <a:endParaRPr lang="en-US" dirty="0">
              <a:solidFill>
                <a:srgbClr val="D4D2D0"/>
              </a:solidFill>
            </a:endParaRPr>
          </a:p>
        </p:txBody>
      </p:sp>
      <p:sp>
        <p:nvSpPr>
          <p:cNvPr id="11" name="Rectangle 25"/>
          <p:cNvSpPr>
            <a:spLocks noGrp="1"/>
          </p:cNvSpPr>
          <p:nvPr>
            <p:ph type="ftr" sz="quarter" idx="26"/>
          </p:nvPr>
        </p:nvSpPr>
        <p:spPr/>
        <p:txBody>
          <a:bodyPr/>
          <a:lstStyle>
            <a:lvl1pPr>
              <a:defRPr/>
            </a:lvl1pPr>
          </a:lstStyle>
          <a:p>
            <a:pPr>
              <a:defRPr/>
            </a:pPr>
            <a:endParaRPr lang="en-US">
              <a:solidFill>
                <a:srgbClr val="D4D2D0"/>
              </a:solidFill>
            </a:endParaRPr>
          </a:p>
        </p:txBody>
      </p:sp>
      <p:sp>
        <p:nvSpPr>
          <p:cNvPr id="12" name="Rectangle 16"/>
          <p:cNvSpPr>
            <a:spLocks noGrp="1"/>
          </p:cNvSpPr>
          <p:nvPr>
            <p:ph type="sldNum" sz="quarter" idx="27"/>
          </p:nvPr>
        </p:nvSpPr>
        <p:spPr/>
        <p:txBody>
          <a:bodyPr/>
          <a:lstStyle>
            <a:lvl1pPr>
              <a:defRPr/>
            </a:lvl1pPr>
          </a:lstStyle>
          <a:p>
            <a:pPr>
              <a:defRPr/>
            </a:pPr>
            <a:fld id="{907F7802-F538-4DBB-BBA8-7516B371D3C1}"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79322115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2" y="1524004"/>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1"/>
          </p:nvPr>
        </p:nvSpPr>
        <p:spPr>
          <a:xfrm>
            <a:off x="4546602" y="1524004"/>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30"/>
          </p:nvPr>
        </p:nvSpPr>
        <p:spPr>
          <a:xfrm>
            <a:off x="2349060" y="1524004"/>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p:cNvSpPr>
          <p:nvPr>
            <p:ph type="pic" sz="quarter" idx="32"/>
          </p:nvPr>
        </p:nvSpPr>
        <p:spPr>
          <a:xfrm>
            <a:off x="6740166" y="1524004"/>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4" name="Rectangle 7"/>
          <p:cNvSpPr>
            <a:spLocks noGrp="1"/>
          </p:cNvSpPr>
          <p:nvPr>
            <p:ph type="body" sz="quarter" idx="29"/>
          </p:nvPr>
        </p:nvSpPr>
        <p:spPr>
          <a:xfrm>
            <a:off x="152400" y="4495800"/>
            <a:ext cx="8763000" cy="1905000"/>
          </a:xfrm>
        </p:spPr>
        <p:txBody>
          <a:bodyPr/>
          <a:lstStyle>
            <a:lvl1pPr marL="0" marR="0" indent="0" algn="l">
              <a:buFontTx/>
              <a:buNone/>
              <a:defRPr sz="2400" baseline="0"/>
            </a:lvl1pPr>
            <a:extLst/>
          </a:lstStyle>
          <a:p>
            <a:pPr lvl="0"/>
            <a:r>
              <a:rPr lang="en-US" smtClean="0"/>
              <a:t>Click to edit Master text styles</a:t>
            </a:r>
          </a:p>
        </p:txBody>
      </p:sp>
      <p:sp>
        <p:nvSpPr>
          <p:cNvPr id="8" name="Rectangle 3"/>
          <p:cNvSpPr>
            <a:spLocks noGrp="1"/>
          </p:cNvSpPr>
          <p:nvPr>
            <p:ph type="dt" sz="half" idx="33"/>
          </p:nvPr>
        </p:nvSpPr>
        <p:spPr/>
        <p:txBody>
          <a:bodyPr/>
          <a:lstStyle>
            <a:lvl1pPr>
              <a:defRPr/>
            </a:lvl1pPr>
          </a:lstStyle>
          <a:p>
            <a:pPr>
              <a:defRPr/>
            </a:pPr>
            <a:fld id="{22B94B53-E462-4419-8C83-E19E6A3429B6}" type="datetimeFigureOut">
              <a:rPr lang="en-US">
                <a:solidFill>
                  <a:srgbClr val="D4D2D0"/>
                </a:solidFill>
              </a:rPr>
              <a:pPr>
                <a:defRPr/>
              </a:pPr>
              <a:t>7/13/2014</a:t>
            </a:fld>
            <a:endParaRPr lang="en-US" dirty="0">
              <a:solidFill>
                <a:srgbClr val="D4D2D0"/>
              </a:solidFill>
            </a:endParaRPr>
          </a:p>
        </p:txBody>
      </p:sp>
      <p:sp>
        <p:nvSpPr>
          <p:cNvPr id="9" name="Rectangle 25"/>
          <p:cNvSpPr>
            <a:spLocks noGrp="1"/>
          </p:cNvSpPr>
          <p:nvPr>
            <p:ph type="ftr" sz="quarter" idx="34"/>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35"/>
          </p:nvPr>
        </p:nvSpPr>
        <p:spPr/>
        <p:txBody>
          <a:bodyPr/>
          <a:lstStyle>
            <a:lvl1pPr>
              <a:defRPr/>
            </a:lvl1pPr>
          </a:lstStyle>
          <a:p>
            <a:pPr>
              <a:defRPr/>
            </a:pPr>
            <a:fld id="{450B56BA-0790-4F9C-956E-64D255D13BD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02401276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257665"/>
            <a:ext cx="461772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noChangeAspect="1"/>
          </p:cNvSpPr>
          <p:nvPr>
            <p:ph type="pic" sz="quarter" idx="18"/>
          </p:nvPr>
        </p:nvSpPr>
        <p:spPr>
          <a:xfrm>
            <a:off x="5788848" y="257665"/>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noChangeAspect="1"/>
          </p:cNvSpPr>
          <p:nvPr>
            <p:ph type="pic" sz="quarter" idx="22"/>
          </p:nvPr>
        </p:nvSpPr>
        <p:spPr>
          <a:xfrm>
            <a:off x="5788848" y="2432657"/>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noChangeAspect="1"/>
          </p:cNvSpPr>
          <p:nvPr>
            <p:ph type="pic" sz="quarter" idx="23"/>
          </p:nvPr>
        </p:nvSpPr>
        <p:spPr>
          <a:xfrm>
            <a:off x="5788848" y="4607649"/>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4"/>
          </p:nvPr>
        </p:nvSpPr>
        <p:spPr/>
        <p:txBody>
          <a:bodyPr/>
          <a:lstStyle>
            <a:lvl1pPr>
              <a:defRPr/>
            </a:lvl1pPr>
          </a:lstStyle>
          <a:p>
            <a:pPr>
              <a:defRPr/>
            </a:pPr>
            <a:fld id="{F1557105-17D5-4A8D-A629-66732F12FBAE}" type="datetimeFigureOut">
              <a:rPr lang="en-US">
                <a:solidFill>
                  <a:srgbClr val="D4D2D0"/>
                </a:solidFill>
              </a:rPr>
              <a:pPr>
                <a:defRPr/>
              </a:pPr>
              <a:t>7/13/2014</a:t>
            </a:fld>
            <a:endParaRPr lang="en-US" dirty="0">
              <a:solidFill>
                <a:srgbClr val="D4D2D0"/>
              </a:solidFill>
            </a:endParaRPr>
          </a:p>
        </p:txBody>
      </p:sp>
      <p:sp>
        <p:nvSpPr>
          <p:cNvPr id="8" name="Rectangle 25"/>
          <p:cNvSpPr>
            <a:spLocks noGrp="1"/>
          </p:cNvSpPr>
          <p:nvPr>
            <p:ph type="ftr" sz="quarter" idx="25"/>
          </p:nvPr>
        </p:nvSpPr>
        <p:spPr/>
        <p:txBody>
          <a:bodyPr/>
          <a:lstStyle>
            <a:lvl1pPr>
              <a:defRPr/>
            </a:lvl1pPr>
          </a:lstStyle>
          <a:p>
            <a:pPr>
              <a:defRPr/>
            </a:pPr>
            <a:endParaRPr lang="en-US">
              <a:solidFill>
                <a:srgbClr val="D4D2D0"/>
              </a:solidFill>
            </a:endParaRPr>
          </a:p>
        </p:txBody>
      </p:sp>
      <p:sp>
        <p:nvSpPr>
          <p:cNvPr id="9" name="Rectangle 16"/>
          <p:cNvSpPr>
            <a:spLocks noGrp="1"/>
          </p:cNvSpPr>
          <p:nvPr>
            <p:ph type="sldNum" sz="quarter" idx="26"/>
          </p:nvPr>
        </p:nvSpPr>
        <p:spPr/>
        <p:txBody>
          <a:bodyPr/>
          <a:lstStyle>
            <a:lvl1pPr>
              <a:defRPr/>
            </a:lvl1pPr>
          </a:lstStyle>
          <a:p>
            <a:pPr>
              <a:defRPr/>
            </a:pPr>
            <a:fld id="{43FF74C5-B58F-4925-9E85-93ABB78E49E9}"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59581874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34290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17"/>
          </p:nvPr>
        </p:nvSpPr>
        <p:spPr>
          <a:xfrm>
            <a:off x="3033848" y="228600"/>
            <a:ext cx="55626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6"/>
          </p:nvPr>
        </p:nvSpPr>
        <p:spPr>
          <a:xfrm>
            <a:off x="609600" y="2286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27"/>
          </p:nvPr>
        </p:nvSpPr>
        <p:spPr>
          <a:xfrm>
            <a:off x="5943600" y="4495800"/>
            <a:ext cx="2666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noChangeAspect="1"/>
          </p:cNvSpPr>
          <p:nvPr>
            <p:ph type="pic" sz="quarter" idx="28"/>
          </p:nvPr>
        </p:nvSpPr>
        <p:spPr>
          <a:xfrm>
            <a:off x="3033848" y="4495800"/>
            <a:ext cx="2757352"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9"/>
          </p:nvPr>
        </p:nvSpPr>
        <p:spPr/>
        <p:txBody>
          <a:bodyPr/>
          <a:lstStyle>
            <a:lvl1pPr>
              <a:defRPr/>
            </a:lvl1pPr>
          </a:lstStyle>
          <a:p>
            <a:pPr>
              <a:defRPr/>
            </a:pPr>
            <a:fld id="{46A863A6-106F-4BD1-8C1B-0B1E5821997A}" type="datetimeFigureOut">
              <a:rPr lang="en-US">
                <a:solidFill>
                  <a:srgbClr val="D4D2D0"/>
                </a:solidFill>
              </a:rPr>
              <a:pPr>
                <a:defRPr/>
              </a:pPr>
              <a:t>7/13/2014</a:t>
            </a:fld>
            <a:endParaRPr lang="en-US" dirty="0">
              <a:solidFill>
                <a:srgbClr val="D4D2D0"/>
              </a:solidFill>
            </a:endParaRPr>
          </a:p>
        </p:txBody>
      </p:sp>
      <p:sp>
        <p:nvSpPr>
          <p:cNvPr id="8" name="Rectangle 25"/>
          <p:cNvSpPr>
            <a:spLocks noGrp="1"/>
          </p:cNvSpPr>
          <p:nvPr>
            <p:ph type="ftr" sz="quarter" idx="30"/>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31"/>
          </p:nvPr>
        </p:nvSpPr>
        <p:spPr/>
        <p:txBody>
          <a:bodyPr/>
          <a:lstStyle>
            <a:lvl1pPr>
              <a:defRPr/>
            </a:lvl1pPr>
          </a:lstStyle>
          <a:p>
            <a:pPr>
              <a:defRPr/>
            </a:pPr>
            <a:fld id="{B65C2906-4C33-418D-BCD9-0450ADE7B144}"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40477566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6"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p:cNvSpPr>
          <p:nvPr>
            <p:ph type="pic" sz="quarter" idx="29"/>
          </p:nvPr>
        </p:nvSpPr>
        <p:spPr>
          <a:xfrm>
            <a:off x="51213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0"/>
          </p:nvPr>
        </p:nvSpPr>
        <p:spPr>
          <a:xfrm>
            <a:off x="471837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p:cNvSpPr>
          <p:nvPr>
            <p:ph type="pic" sz="quarter" idx="27"/>
          </p:nvPr>
        </p:nvSpPr>
        <p:spPr>
          <a:xfrm>
            <a:off x="32934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8"/>
          </p:nvPr>
        </p:nvSpPr>
        <p:spPr>
          <a:xfrm>
            <a:off x="6074736"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31"/>
          </p:nvPr>
        </p:nvSpPr>
        <p:spPr/>
        <p:txBody>
          <a:bodyPr/>
          <a:lstStyle>
            <a:lvl1pPr>
              <a:defRPr/>
            </a:lvl1pPr>
          </a:lstStyle>
          <a:p>
            <a:pPr>
              <a:defRPr/>
            </a:pPr>
            <a:fld id="{ED53C4A7-4401-4E9E-9ED2-241D25402EFA}" type="datetimeFigureOut">
              <a:rPr lang="en-US">
                <a:solidFill>
                  <a:srgbClr val="D4D2D0"/>
                </a:solidFill>
              </a:rPr>
              <a:pPr>
                <a:defRPr/>
              </a:pPr>
              <a:t>7/13/2014</a:t>
            </a:fld>
            <a:endParaRPr lang="en-US" dirty="0">
              <a:solidFill>
                <a:srgbClr val="D4D2D0"/>
              </a:solidFill>
            </a:endParaRPr>
          </a:p>
        </p:txBody>
      </p:sp>
      <p:sp>
        <p:nvSpPr>
          <p:cNvPr id="8" name="Rectangle 25"/>
          <p:cNvSpPr>
            <a:spLocks noGrp="1"/>
          </p:cNvSpPr>
          <p:nvPr>
            <p:ph type="ftr" sz="quarter" idx="32"/>
          </p:nvPr>
        </p:nvSpPr>
        <p:spPr/>
        <p:txBody>
          <a:bodyPr/>
          <a:lstStyle>
            <a:lvl1pPr>
              <a:defRPr/>
            </a:lvl1pPr>
          </a:lstStyle>
          <a:p>
            <a:pPr>
              <a:defRPr/>
            </a:pPr>
            <a:endParaRPr lang="en-US">
              <a:solidFill>
                <a:srgbClr val="D4D2D0"/>
              </a:solidFill>
            </a:endParaRPr>
          </a:p>
        </p:txBody>
      </p:sp>
      <p:sp>
        <p:nvSpPr>
          <p:cNvPr id="9" name="Rectangle 16"/>
          <p:cNvSpPr>
            <a:spLocks noGrp="1"/>
          </p:cNvSpPr>
          <p:nvPr>
            <p:ph type="sldNum" sz="quarter" idx="33"/>
          </p:nvPr>
        </p:nvSpPr>
        <p:spPr/>
        <p:txBody>
          <a:bodyPr/>
          <a:lstStyle>
            <a:lvl1pPr>
              <a:defRPr/>
            </a:lvl1pPr>
          </a:lstStyle>
          <a:p>
            <a:pPr>
              <a:defRPr/>
            </a:pPr>
            <a:fld id="{3BDE3A65-027B-431D-8363-92FDB555D3FB}"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06190102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5"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4876800"/>
            <a:ext cx="320040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16"/>
          </p:nvPr>
        </p:nvSpPr>
        <p:spPr/>
        <p:txBody>
          <a:bodyPr/>
          <a:lstStyle>
            <a:lvl1pPr>
              <a:defRPr/>
            </a:lvl1pPr>
          </a:lstStyle>
          <a:p>
            <a:pPr>
              <a:defRPr/>
            </a:pPr>
            <a:fld id="{2B3D89F0-5F1D-4F2B-9FD4-625E014BA1E1}" type="datetimeFigureOut">
              <a:rPr lang="en-US">
                <a:solidFill>
                  <a:srgbClr val="D4D2D0"/>
                </a:solidFill>
              </a:rPr>
              <a:pPr>
                <a:defRPr/>
              </a:pPr>
              <a:t>7/13/2014</a:t>
            </a:fld>
            <a:endParaRPr lang="en-US" dirty="0">
              <a:solidFill>
                <a:srgbClr val="D4D2D0"/>
              </a:solidFill>
            </a:endParaRPr>
          </a:p>
        </p:txBody>
      </p:sp>
      <p:sp>
        <p:nvSpPr>
          <p:cNvPr id="6"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8"/>
          </p:nvPr>
        </p:nvSpPr>
        <p:spPr/>
        <p:txBody>
          <a:bodyPr/>
          <a:lstStyle>
            <a:lvl1pPr>
              <a:defRPr/>
            </a:lvl1pPr>
          </a:lstStyle>
          <a:p>
            <a:pPr>
              <a:defRPr/>
            </a:pPr>
            <a:fld id="{052CA4F1-57B1-4885-95E7-7F154AF8C4B8}"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137767409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5"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2"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4648200"/>
            <a:ext cx="320040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143000" y="4648200"/>
            <a:ext cx="320040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9" name="Rectangle 3"/>
          <p:cNvSpPr>
            <a:spLocks noGrp="1"/>
          </p:cNvSpPr>
          <p:nvPr>
            <p:ph type="dt" sz="half" idx="17"/>
          </p:nvPr>
        </p:nvSpPr>
        <p:spPr/>
        <p:txBody>
          <a:bodyPr/>
          <a:lstStyle>
            <a:lvl1pPr>
              <a:defRPr/>
            </a:lvl1pPr>
          </a:lstStyle>
          <a:p>
            <a:pPr>
              <a:defRPr/>
            </a:pPr>
            <a:fld id="{FC508350-9E3F-4C1A-9812-95A4D0516FBB}" type="datetimeFigureOut">
              <a:rPr lang="en-US">
                <a:solidFill>
                  <a:srgbClr val="D4D2D0"/>
                </a:solidFill>
              </a:rPr>
              <a:pPr>
                <a:defRPr/>
              </a:pPr>
              <a:t>7/13/2014</a:t>
            </a:fld>
            <a:endParaRPr lang="en-US" dirty="0">
              <a:solidFill>
                <a:srgbClr val="D4D2D0"/>
              </a:solidFill>
            </a:endParaRPr>
          </a:p>
        </p:txBody>
      </p:sp>
      <p:sp>
        <p:nvSpPr>
          <p:cNvPr id="10" name="Rectangle 25"/>
          <p:cNvSpPr>
            <a:spLocks noGrp="1"/>
          </p:cNvSpPr>
          <p:nvPr>
            <p:ph type="ftr" sz="quarter" idx="18"/>
          </p:nvPr>
        </p:nvSpPr>
        <p:spPr/>
        <p:txBody>
          <a:bodyPr/>
          <a:lstStyle>
            <a:lvl1pPr>
              <a:defRPr/>
            </a:lvl1pPr>
          </a:lstStyle>
          <a:p>
            <a:pPr>
              <a:defRPr/>
            </a:pPr>
            <a:endParaRPr lang="en-US">
              <a:solidFill>
                <a:srgbClr val="D4D2D0"/>
              </a:solidFill>
            </a:endParaRPr>
          </a:p>
        </p:txBody>
      </p:sp>
      <p:sp>
        <p:nvSpPr>
          <p:cNvPr id="11" name="Rectangle 16"/>
          <p:cNvSpPr>
            <a:spLocks noGrp="1"/>
          </p:cNvSpPr>
          <p:nvPr>
            <p:ph type="sldNum" sz="quarter" idx="19"/>
          </p:nvPr>
        </p:nvSpPr>
        <p:spPr/>
        <p:txBody>
          <a:bodyPr/>
          <a:lstStyle>
            <a:lvl1pPr>
              <a:defRPr/>
            </a:lvl1pPr>
          </a:lstStyle>
          <a:p>
            <a:pPr>
              <a:defRPr/>
            </a:pPr>
            <a:fld id="{8B4F1222-E5AB-4929-A844-76DF56AF7059}"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39041787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4876800"/>
            <a:ext cx="8229600" cy="14478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31"/>
          </p:nvPr>
        </p:nvSpPr>
        <p:spPr/>
        <p:txBody>
          <a:bodyPr/>
          <a:lstStyle>
            <a:lvl1pPr>
              <a:defRPr/>
            </a:lvl1pPr>
          </a:lstStyle>
          <a:p>
            <a:pPr>
              <a:defRPr/>
            </a:pPr>
            <a:fld id="{1C122EA3-DE4A-479A-BDDB-1732BD651613}" type="datetimeFigureOut">
              <a:rPr lang="en-US">
                <a:solidFill>
                  <a:srgbClr val="D4D2D0"/>
                </a:solidFill>
              </a:rPr>
              <a:pPr>
                <a:defRPr/>
              </a:pPr>
              <a:t>7/13/2014</a:t>
            </a:fld>
            <a:endParaRPr lang="en-US" dirty="0">
              <a:solidFill>
                <a:srgbClr val="D4D2D0"/>
              </a:solidFill>
            </a:endParaRPr>
          </a:p>
        </p:txBody>
      </p:sp>
      <p:sp>
        <p:nvSpPr>
          <p:cNvPr id="6" name="Rectangle 25"/>
          <p:cNvSpPr>
            <a:spLocks noGrp="1"/>
          </p:cNvSpPr>
          <p:nvPr>
            <p:ph type="ftr" sz="quarter" idx="32"/>
          </p:nvPr>
        </p:nvSpPr>
        <p:spPr/>
        <p:txBody>
          <a:bodyPr/>
          <a:lstStyle>
            <a:lvl1pPr>
              <a:defRPr/>
            </a:lvl1pPr>
          </a:lstStyle>
          <a:p>
            <a:pPr>
              <a:defRPr/>
            </a:pPr>
            <a:endParaRPr lang="en-US">
              <a:solidFill>
                <a:srgbClr val="D4D2D0"/>
              </a:solidFill>
            </a:endParaRPr>
          </a:p>
        </p:txBody>
      </p:sp>
      <p:sp>
        <p:nvSpPr>
          <p:cNvPr id="7" name="Rectangle 16"/>
          <p:cNvSpPr>
            <a:spLocks noGrp="1"/>
          </p:cNvSpPr>
          <p:nvPr>
            <p:ph type="sldNum" sz="quarter" idx="33"/>
          </p:nvPr>
        </p:nvSpPr>
        <p:spPr/>
        <p:txBody>
          <a:bodyPr/>
          <a:lstStyle>
            <a:lvl1pPr>
              <a:defRPr/>
            </a:lvl1pPr>
          </a:lstStyle>
          <a:p>
            <a:pPr>
              <a:defRPr/>
            </a:pPr>
            <a:fld id="{86BBD229-2B56-4588-916A-ADC04B4987D3}"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853606482"/>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3"/>
          <p:cNvSpPr>
            <a:spLocks noGrp="1"/>
          </p:cNvSpPr>
          <p:nvPr>
            <p:ph type="dt" sz="half" idx="10"/>
          </p:nvPr>
        </p:nvSpPr>
        <p:spPr/>
        <p:txBody>
          <a:bodyPr/>
          <a:lstStyle>
            <a:lvl1pPr>
              <a:defRPr/>
            </a:lvl1pPr>
          </a:lstStyle>
          <a:p>
            <a:pPr>
              <a:defRPr/>
            </a:pPr>
            <a:fld id="{C5445AF7-7E77-461F-B4DA-8F7A1DB8B7C1}" type="datetimeFigureOut">
              <a:rPr lang="en-US">
                <a:solidFill>
                  <a:srgbClr val="D4D2D0"/>
                </a:solidFill>
              </a:rPr>
              <a:pPr>
                <a:defRPr/>
              </a:pPr>
              <a:t>7/13/2014</a:t>
            </a:fld>
            <a:endParaRPr lang="en-US" dirty="0">
              <a:solidFill>
                <a:srgbClr val="D4D2D0"/>
              </a:solidFill>
            </a:endParaRPr>
          </a:p>
        </p:txBody>
      </p:sp>
      <p:sp>
        <p:nvSpPr>
          <p:cNvPr id="5" name="Rectangle 25"/>
          <p:cNvSpPr>
            <a:spLocks noGrp="1"/>
          </p:cNvSpPr>
          <p:nvPr>
            <p:ph type="ftr" sz="quarter" idx="11"/>
          </p:nvPr>
        </p:nvSpPr>
        <p:spPr/>
        <p:txBody>
          <a:bodyPr/>
          <a:lstStyle>
            <a:lvl1pPr>
              <a:defRPr/>
            </a:lvl1pPr>
          </a:lstStyle>
          <a:p>
            <a:pPr>
              <a:defRPr/>
            </a:pPr>
            <a:endParaRPr lang="en-US">
              <a:solidFill>
                <a:srgbClr val="D4D2D0"/>
              </a:solidFill>
            </a:endParaRPr>
          </a:p>
        </p:txBody>
      </p:sp>
      <p:sp>
        <p:nvSpPr>
          <p:cNvPr id="6" name="Rectangle 16"/>
          <p:cNvSpPr>
            <a:spLocks noGrp="1"/>
          </p:cNvSpPr>
          <p:nvPr>
            <p:ph type="sldNum" sz="quarter" idx="12"/>
          </p:nvPr>
        </p:nvSpPr>
        <p:spPr/>
        <p:txBody>
          <a:bodyPr/>
          <a:lstStyle>
            <a:lvl1pPr>
              <a:defRPr/>
            </a:lvl1pPr>
          </a:lstStyle>
          <a:p>
            <a:pPr>
              <a:defRPr/>
            </a:pPr>
            <a:fld id="{DE7ED6F3-0632-4000-B059-86CB4B48134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480287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4572000"/>
            <a:ext cx="7781730" cy="99060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752670" y="5600700"/>
            <a:ext cx="7772400" cy="83820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8" name="Rectangle 3"/>
          <p:cNvSpPr>
            <a:spLocks noGrp="1"/>
          </p:cNvSpPr>
          <p:nvPr>
            <p:ph type="dt" sz="half" idx="17"/>
          </p:nvPr>
        </p:nvSpPr>
        <p:spPr/>
        <p:txBody>
          <a:bodyPr/>
          <a:lstStyle>
            <a:lvl1pPr>
              <a:defRPr/>
            </a:lvl1pPr>
          </a:lstStyle>
          <a:p>
            <a:pPr>
              <a:defRPr/>
            </a:pPr>
            <a:fld id="{F2056C3A-FF88-4D2F-9DDF-DCE031AF2059}" type="datetimeFigureOut">
              <a:rPr lang="en-US">
                <a:solidFill>
                  <a:srgbClr val="D4D2D0"/>
                </a:solidFill>
              </a:rPr>
              <a:pPr>
                <a:defRPr/>
              </a:pPr>
              <a:t>7/13/2014</a:t>
            </a:fld>
            <a:endParaRPr lang="en-US" dirty="0">
              <a:solidFill>
                <a:srgbClr val="D4D2D0"/>
              </a:solidFill>
            </a:endParaRPr>
          </a:p>
        </p:txBody>
      </p:sp>
      <p:sp>
        <p:nvSpPr>
          <p:cNvPr id="9" name="Rectangle 25"/>
          <p:cNvSpPr>
            <a:spLocks noGrp="1"/>
          </p:cNvSpPr>
          <p:nvPr>
            <p:ph type="ftr" sz="quarter" idx="18"/>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19"/>
          </p:nvPr>
        </p:nvSpPr>
        <p:spPr/>
        <p:txBody>
          <a:bodyPr/>
          <a:lstStyle>
            <a:lvl1pPr>
              <a:defRPr/>
            </a:lvl1pPr>
          </a:lstStyle>
          <a:p>
            <a:pPr>
              <a:defRPr/>
            </a:pPr>
            <a:fld id="{0B5E81C1-6379-4E1D-A705-04A2473355DC}"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4070157149"/>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2017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 name="Isosceles Triangle 6"/>
          <p:cNvSpPr/>
          <p:nvPr/>
        </p:nvSpPr>
        <p:spPr>
          <a:xfrm rot="16200000">
            <a:off x="7554355" y="5254285"/>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a:solidFill>
                <a:prstClr val="white"/>
              </a:solidFill>
            </a:endParaRPr>
          </a:p>
        </p:txBody>
      </p:sp>
      <p:sp>
        <p:nvSpPr>
          <p:cNvPr id="8" name="Title 7"/>
          <p:cNvSpPr>
            <a:spLocks noGrp="1"/>
          </p:cNvSpPr>
          <p:nvPr>
            <p:ph type="ctrTitle"/>
          </p:nvPr>
        </p:nvSpPr>
        <p:spPr>
          <a:xfrm>
            <a:off x="540544" y="776292"/>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60"/>
            <a:ext cx="5791200" cy="365125"/>
          </a:xfrm>
        </p:spPr>
        <p:txBody>
          <a:bodyPr tIns="0" bIns="0" anchor="t"/>
          <a:lstStyle>
            <a:lvl1pPr algn="r">
              <a:defRPr sz="1000"/>
            </a:lvl1pPr>
          </a:lstStyle>
          <a:p>
            <a:fld id="{57705084-A525-452C-AD71-6DB6262416A5}" type="datetime1">
              <a:rPr lang="en-US" smtClean="0">
                <a:solidFill>
                  <a:srgbClr val="D4D2D0"/>
                </a:solidFill>
              </a:rPr>
              <a:pPr/>
              <a:t>7/13/2014</a:t>
            </a:fld>
            <a:endParaRPr lang="en-US">
              <a:solidFill>
                <a:srgbClr val="D4D2D0"/>
              </a:solidFill>
            </a:endParaRPr>
          </a:p>
        </p:txBody>
      </p:sp>
      <p:sp>
        <p:nvSpPr>
          <p:cNvPr id="17" name="Footer Placeholder 16"/>
          <p:cNvSpPr>
            <a:spLocks noGrp="1"/>
          </p:cNvSpPr>
          <p:nvPr>
            <p:ph type="ftr" sz="quarter" idx="11"/>
          </p:nvPr>
        </p:nvSpPr>
        <p:spPr>
          <a:xfrm>
            <a:off x="1371600" y="5650708"/>
            <a:ext cx="5791200" cy="365125"/>
          </a:xfrm>
        </p:spPr>
        <p:txBody>
          <a:bodyPr tIns="0" bIns="0" anchor="b"/>
          <a:lstStyle>
            <a:lvl1pPr algn="r">
              <a:defRPr sz="1100"/>
            </a:lvl1pPr>
          </a:lstStyle>
          <a:p>
            <a:endParaRPr lang="en-US">
              <a:solidFill>
                <a:srgbClr val="D4D2D0"/>
              </a:solidFill>
            </a:endParaRPr>
          </a:p>
        </p:txBody>
      </p:sp>
      <p:sp>
        <p:nvSpPr>
          <p:cNvPr id="29" name="Slide Number Placeholder 28"/>
          <p:cNvSpPr>
            <a:spLocks noGrp="1"/>
          </p:cNvSpPr>
          <p:nvPr>
            <p:ph type="sldNum" sz="quarter" idx="12"/>
          </p:nvPr>
        </p:nvSpPr>
        <p:spPr>
          <a:xfrm>
            <a:off x="8392248" y="5752311"/>
            <a:ext cx="502920" cy="365125"/>
          </a:xfrm>
        </p:spPr>
        <p:txBody>
          <a:bodyPr anchor="ctr"/>
          <a:lstStyle>
            <a:lvl1pPr algn="ctr">
              <a:defRPr sz="1300">
                <a:solidFill>
                  <a:srgbClr val="FFFFFF"/>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646004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1E9042-D3AA-40B3-B484-2543D70A56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50132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44772A-624E-4ECE-AB78-32C24E2B7E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58365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3ADECA-00CC-4DB1-86C6-A9BA163F84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82515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48C7DB-DC44-4AFE-8EC4-EF94B2ABE2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1129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217805-F017-4B4E-B551-592E404FC2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74056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6072A16-AEB7-4A11-AD2D-647F509DF4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17468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5F3E5A-D946-43D1-B7D0-501EF55FD0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03622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A5C68F-9CE8-4157-A17A-82E89BE290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7814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7" y="609600"/>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body" sz="quarter" idx="14"/>
          </p:nvPr>
        </p:nvSpPr>
        <p:spPr>
          <a:xfrm>
            <a:off x="10668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47244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6"/>
          </p:nvPr>
        </p:nvSpPr>
        <p:spPr/>
        <p:txBody>
          <a:bodyPr/>
          <a:lstStyle>
            <a:lvl1pPr>
              <a:defRPr/>
            </a:lvl1pPr>
          </a:lstStyle>
          <a:p>
            <a:pPr>
              <a:defRPr/>
            </a:pPr>
            <a:fld id="{514931AF-F6B6-4730-B99A-0E9AE73EF667}" type="datetimeFigureOut">
              <a:rPr lang="en-US">
                <a:solidFill>
                  <a:srgbClr val="D4D2D0"/>
                </a:solidFill>
              </a:rPr>
              <a:pPr>
                <a:defRPr/>
              </a:pPr>
              <a:t>7/13/2014</a:t>
            </a:fld>
            <a:endParaRPr lang="en-US" dirty="0">
              <a:solidFill>
                <a:srgbClr val="D4D2D0"/>
              </a:solidFill>
            </a:endParaRPr>
          </a:p>
        </p:txBody>
      </p:sp>
      <p:sp>
        <p:nvSpPr>
          <p:cNvPr id="7"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8"/>
          </p:nvPr>
        </p:nvSpPr>
        <p:spPr/>
        <p:txBody>
          <a:bodyPr/>
          <a:lstStyle>
            <a:lvl1pPr>
              <a:defRPr/>
            </a:lvl1pPr>
          </a:lstStyle>
          <a:p>
            <a:pPr>
              <a:defRPr/>
            </a:pPr>
            <a:fld id="{99C3E69A-2D06-4676-858E-EBCB47720799}"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27471396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6916CF-2A77-40D4-801D-FDA100491F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63454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4BD636-07B0-46FC-9FF7-DA4DD86C1B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95742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DB7E7-9A47-4206-B913-B869B2DA43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6664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22ECF4-C424-46C5-9074-E8C93E012B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18712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4B6FAC-A917-471D-8230-3DB9B66267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54250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EF9E69-302A-4CEB-AA72-67918E39CB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150221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359F3CF-424A-43A6-8E1C-6E6C48026A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96148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11EB960-4960-4BBD-BDAE-7BD7E5DDA4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24312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3547B24-88B0-4616-9D68-60A2C03FA6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23396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277A99F-5031-4234-8DBF-F9905C3189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0146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457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4648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8"/>
          </p:nvPr>
        </p:nvSpPr>
        <p:spPr/>
        <p:txBody>
          <a:bodyPr/>
          <a:lstStyle>
            <a:lvl1pPr>
              <a:defRPr/>
            </a:lvl1pPr>
          </a:lstStyle>
          <a:p>
            <a:pPr>
              <a:defRPr/>
            </a:pPr>
            <a:fld id="{47347ECB-CC85-46A4-A284-7C73F39AA5C9}" type="datetimeFigureOut">
              <a:rPr lang="en-US">
                <a:solidFill>
                  <a:srgbClr val="D4D2D0"/>
                </a:solidFill>
              </a:rPr>
              <a:pPr>
                <a:defRPr/>
              </a:pPr>
              <a:t>7/13/2014</a:t>
            </a:fld>
            <a:endParaRPr lang="en-US" dirty="0">
              <a:solidFill>
                <a:srgbClr val="D4D2D0"/>
              </a:solidFill>
            </a:endParaRPr>
          </a:p>
        </p:txBody>
      </p:sp>
      <p:sp>
        <p:nvSpPr>
          <p:cNvPr id="7" name="Rectangle 25"/>
          <p:cNvSpPr>
            <a:spLocks noGrp="1"/>
          </p:cNvSpPr>
          <p:nvPr>
            <p:ph type="ftr" sz="quarter" idx="19"/>
          </p:nvPr>
        </p:nvSpPr>
        <p:spPr/>
        <p:txBody>
          <a:bodyPr/>
          <a:lstStyle>
            <a:lvl1pPr>
              <a:defRPr/>
            </a:lvl1pPr>
          </a:lstStyle>
          <a:p>
            <a:pPr>
              <a:defRPr/>
            </a:pPr>
            <a:endParaRPr lang="en-US">
              <a:solidFill>
                <a:srgbClr val="D4D2D0"/>
              </a:solidFill>
            </a:endParaRPr>
          </a:p>
        </p:txBody>
      </p:sp>
      <p:sp>
        <p:nvSpPr>
          <p:cNvPr id="9" name="Rectangle 16"/>
          <p:cNvSpPr>
            <a:spLocks noGrp="1"/>
          </p:cNvSpPr>
          <p:nvPr>
            <p:ph type="sldNum" sz="quarter" idx="20"/>
          </p:nvPr>
        </p:nvSpPr>
        <p:spPr/>
        <p:txBody>
          <a:bodyPr/>
          <a:lstStyle>
            <a:lvl1pPr>
              <a:defRPr/>
            </a:lvl1pPr>
          </a:lstStyle>
          <a:p>
            <a:pPr>
              <a:defRPr/>
            </a:pPr>
            <a:fld id="{A2023D5B-31C1-45D8-A848-CC517EBDDF90}"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713920189"/>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DF334B-D2FE-4D4E-BA73-26F9762658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797004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7B0F81-A3FC-4839-9A3A-1773E7F899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81564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168426-E708-4E2B-AE7B-2FB1C406B5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54403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321160-60A0-4A22-8304-139805790C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23766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09FD58-63B7-46AD-B682-B41659C9F0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46049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6AC41236-4EA5-402E-A1EB-B440BFE1B4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81688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272882-0F5E-46E8-B0AC-B503C27870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0275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22ECF4-C424-46C5-9074-E8C93E012B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463053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4B6FAC-A917-471D-8230-3DB9B66267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64779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EF9E69-302A-4CEB-AA72-67918E39CB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7970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7"/>
          <p:cNvSpPr>
            <a:spLocks noGrp="1"/>
          </p:cNvSpPr>
          <p:nvPr>
            <p:ph type="body" sz="quarter" idx="13"/>
          </p:nvPr>
        </p:nvSpPr>
        <p:spPr>
          <a:xfrm>
            <a:off x="5141976" y="3352800"/>
            <a:ext cx="3773425" cy="297180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3"/>
          <p:cNvSpPr>
            <a:spLocks noGrp="1"/>
          </p:cNvSpPr>
          <p:nvPr>
            <p:ph type="dt" sz="half" idx="14"/>
          </p:nvPr>
        </p:nvSpPr>
        <p:spPr/>
        <p:txBody>
          <a:bodyPr/>
          <a:lstStyle>
            <a:lvl1pPr>
              <a:defRPr/>
            </a:lvl1pPr>
          </a:lstStyle>
          <a:p>
            <a:pPr>
              <a:defRPr/>
            </a:pPr>
            <a:fld id="{E5C30805-FC3F-43B6-96E8-AC65A2BAD0AD}" type="datetimeFigureOut">
              <a:rPr lang="en-US">
                <a:solidFill>
                  <a:srgbClr val="D4D2D0"/>
                </a:solidFill>
              </a:rPr>
              <a:pPr>
                <a:defRPr/>
              </a:pPr>
              <a:t>7/13/2014</a:t>
            </a:fld>
            <a:endParaRPr lang="en-US" dirty="0">
              <a:solidFill>
                <a:srgbClr val="D4D2D0"/>
              </a:solidFill>
            </a:endParaRPr>
          </a:p>
        </p:txBody>
      </p:sp>
      <p:sp>
        <p:nvSpPr>
          <p:cNvPr id="7" name="Rectangle 25"/>
          <p:cNvSpPr>
            <a:spLocks noGrp="1"/>
          </p:cNvSpPr>
          <p:nvPr>
            <p:ph type="ftr" sz="quarter" idx="15"/>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6"/>
          </p:nvPr>
        </p:nvSpPr>
        <p:spPr/>
        <p:txBody>
          <a:bodyPr/>
          <a:lstStyle>
            <a:lvl1pPr>
              <a:defRPr/>
            </a:lvl1pPr>
          </a:lstStyle>
          <a:p>
            <a:pPr>
              <a:defRPr/>
            </a:pPr>
            <a:fld id="{56D8E10A-E049-48E2-BE22-43B9D0AC8496}"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834144262"/>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359F3CF-424A-43A6-8E1C-6E6C48026A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46649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11EB960-4960-4BBD-BDAE-7BD7E5DDA4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30635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3547B24-88B0-4616-9D68-60A2C03FA6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01067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277A99F-5031-4234-8DBF-F9905C3189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08296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DF334B-D2FE-4D4E-BA73-26F9762658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00774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7B0F81-A3FC-4839-9A3A-1773E7F899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40273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168426-E708-4E2B-AE7B-2FB1C406B5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355370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321160-60A0-4A22-8304-139805790C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92936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09FD58-63B7-46AD-B682-B41659C9F0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30318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6AC41236-4EA5-402E-A1EB-B440BFE1B4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0595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6"/>
          <p:cNvSpPr>
            <a:spLocks noGrp="1"/>
          </p:cNvSpPr>
          <p:nvPr>
            <p:ph type="body" sz="quarter" idx="13"/>
          </p:nvPr>
        </p:nvSpPr>
        <p:spPr>
          <a:xfrm>
            <a:off x="2286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2004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1722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3"/>
          <p:cNvSpPr>
            <a:spLocks noGrp="1"/>
          </p:cNvSpPr>
          <p:nvPr>
            <p:ph type="dt" sz="half" idx="16"/>
          </p:nvPr>
        </p:nvSpPr>
        <p:spPr/>
        <p:txBody>
          <a:bodyPr/>
          <a:lstStyle>
            <a:lvl1pPr>
              <a:defRPr/>
            </a:lvl1pPr>
          </a:lstStyle>
          <a:p>
            <a:pPr>
              <a:defRPr/>
            </a:pPr>
            <a:fld id="{E61DD838-D7AB-4B06-A06D-C8FF913FBBA1}" type="datetimeFigureOut">
              <a:rPr lang="en-US">
                <a:solidFill>
                  <a:srgbClr val="D4D2D0"/>
                </a:solidFill>
              </a:rPr>
              <a:pPr>
                <a:defRPr/>
              </a:pPr>
              <a:t>7/13/2014</a:t>
            </a:fld>
            <a:endParaRPr lang="en-US" dirty="0">
              <a:solidFill>
                <a:srgbClr val="D4D2D0"/>
              </a:solidFill>
            </a:endParaRPr>
          </a:p>
        </p:txBody>
      </p:sp>
      <p:sp>
        <p:nvSpPr>
          <p:cNvPr id="9"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18"/>
          </p:nvPr>
        </p:nvSpPr>
        <p:spPr/>
        <p:txBody>
          <a:bodyPr/>
          <a:lstStyle>
            <a:lvl1pPr>
              <a:defRPr/>
            </a:lvl1pPr>
          </a:lstStyle>
          <a:p>
            <a:pPr>
              <a:defRPr/>
            </a:pPr>
            <a:fld id="{DC9778CB-B207-406E-9BCD-A11823472E7C}"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951528390"/>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272882-0F5E-46E8-B0AC-B503C27870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55465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22ECF4-C424-46C5-9074-E8C93E012B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94647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4B6FAC-A917-471D-8230-3DB9B66267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77254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EF9E69-302A-4CEB-AA72-67918E39CB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865739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359F3CF-424A-43A6-8E1C-6E6C48026A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750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11EB960-4960-4BBD-BDAE-7BD7E5DDA4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11678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3547B24-88B0-4616-9D68-60A2C03FA6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876698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277A99F-5031-4234-8DBF-F9905C3189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804278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DF334B-D2FE-4D4E-BA73-26F9762658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63478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7B0F81-A3FC-4839-9A3A-1773E7F899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0006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theme" Target="../theme/theme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4.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5.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theme" Target="../theme/theme6.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74638"/>
            <a:ext cx="8229600" cy="1249362"/>
          </a:xfrm>
          <a:prstGeom prst="rect">
            <a:avLst/>
          </a:prstGeom>
        </p:spPr>
        <p:txBody>
          <a:bodyPr anchor="ctr">
            <a:normAutofit/>
          </a:bodyPr>
          <a:lstStyle>
            <a:extLst/>
          </a:lstStyle>
          <a:p>
            <a:r>
              <a:rPr lang="en-US" noProof="1" smtClean="0"/>
              <a:t>Click to edit Master title style</a:t>
            </a:r>
            <a:endParaRPr lang="en-US" dirty="0"/>
          </a:p>
        </p:txBody>
      </p:sp>
      <p:sp>
        <p:nvSpPr>
          <p:cNvPr id="1027" name="Rectangle 5"/>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smtClean="0"/>
          </a:p>
        </p:txBody>
      </p:sp>
      <p:sp>
        <p:nvSpPr>
          <p:cNvPr id="29" name="Rectangle 3"/>
          <p:cNvSpPr>
            <a:spLocks noGrp="1"/>
          </p:cNvSpPr>
          <p:nvPr>
            <p:ph type="dt" sz="half" idx="2"/>
          </p:nvPr>
        </p:nvSpPr>
        <p:spPr>
          <a:xfrm>
            <a:off x="66675" y="6559550"/>
            <a:ext cx="2438400" cy="244475"/>
          </a:xfrm>
          <a:prstGeom prst="rect">
            <a:avLst/>
          </a:prstGeom>
        </p:spPr>
        <p:txBody>
          <a:bodyPr anchor="b"/>
          <a:lstStyle>
            <a:lvl1pPr fontAlgn="auto">
              <a:spcBef>
                <a:spcPts val="0"/>
              </a:spcBef>
              <a:spcAft>
                <a:spcPts val="0"/>
              </a:spcAft>
              <a:defRPr sz="1200">
                <a:solidFill>
                  <a:schemeClr val="tx2"/>
                </a:solidFill>
                <a:latin typeface="+mn-lt"/>
              </a:defRPr>
            </a:lvl1pPr>
            <a:extLst/>
          </a:lstStyle>
          <a:p>
            <a:pPr>
              <a:defRPr/>
            </a:pPr>
            <a:fld id="{68E5DCB6-E456-4252-ACE3-4FC21766D3B9}" type="datetimeFigureOut">
              <a:rPr lang="en-US">
                <a:solidFill>
                  <a:srgbClr val="D4D2D0"/>
                </a:solidFill>
              </a:rPr>
              <a:pPr>
                <a:defRPr/>
              </a:pPr>
              <a:t>7/13/2014</a:t>
            </a:fld>
            <a:endParaRPr lang="en-US" dirty="0">
              <a:solidFill>
                <a:srgbClr val="D4D2D0"/>
              </a:solidFill>
            </a:endParaRPr>
          </a:p>
        </p:txBody>
      </p:sp>
      <p:sp>
        <p:nvSpPr>
          <p:cNvPr id="20" name="Rectangle 25"/>
          <p:cNvSpPr>
            <a:spLocks noGrp="1"/>
          </p:cNvSpPr>
          <p:nvPr>
            <p:ph type="ftr" sz="quarter" idx="3"/>
          </p:nvPr>
        </p:nvSpPr>
        <p:spPr>
          <a:xfrm>
            <a:off x="2995613" y="6557963"/>
            <a:ext cx="4648200" cy="247650"/>
          </a:xfrm>
          <a:prstGeom prst="rect">
            <a:avLst/>
          </a:prstGeom>
        </p:spPr>
        <p:txBody>
          <a:bodyPr anchor="b"/>
          <a:lstStyle>
            <a:lvl1pPr algn="ctr" fontAlgn="auto">
              <a:spcBef>
                <a:spcPts val="0"/>
              </a:spcBef>
              <a:spcAft>
                <a:spcPts val="0"/>
              </a:spcAft>
              <a:defRPr sz="1200">
                <a:solidFill>
                  <a:schemeClr val="tx2"/>
                </a:solidFill>
                <a:latin typeface="+mn-lt"/>
              </a:defRPr>
            </a:lvl1pPr>
            <a:extLst/>
          </a:lstStyle>
          <a:p>
            <a:pPr>
              <a:defRPr/>
            </a:pPr>
            <a:endParaRPr lang="en-US">
              <a:solidFill>
                <a:srgbClr val="D4D2D0"/>
              </a:solidFill>
            </a:endParaRPr>
          </a:p>
        </p:txBody>
      </p:sp>
      <p:sp>
        <p:nvSpPr>
          <p:cNvPr id="23" name="Rectangle 16"/>
          <p:cNvSpPr>
            <a:spLocks noGrp="1"/>
          </p:cNvSpPr>
          <p:nvPr>
            <p:ph type="sldNum" sz="quarter" idx="4"/>
          </p:nvPr>
        </p:nvSpPr>
        <p:spPr>
          <a:xfrm>
            <a:off x="8172450" y="6559550"/>
            <a:ext cx="914400" cy="244475"/>
          </a:xfrm>
          <a:prstGeom prst="rect">
            <a:avLst/>
          </a:prstGeom>
        </p:spPr>
        <p:txBody>
          <a:bodyPr/>
          <a:lstStyle>
            <a:lvl1pPr algn="r" fontAlgn="auto">
              <a:spcBef>
                <a:spcPts val="0"/>
              </a:spcBef>
              <a:spcAft>
                <a:spcPts val="0"/>
              </a:spcAft>
              <a:defRPr sz="1200">
                <a:solidFill>
                  <a:schemeClr val="tx2"/>
                </a:solidFill>
                <a:latin typeface="+mn-lt"/>
              </a:defRPr>
            </a:lvl1pPr>
            <a:extLst/>
          </a:lstStyle>
          <a:p>
            <a:pPr>
              <a:defRPr/>
            </a:pPr>
            <a:fld id="{ADEB1544-76AE-43F6-B021-E250316825C1}"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73524215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98" r:id="rId26"/>
    <p:sldLayoutId id="2147483699" r:id="rId27"/>
    <p:sldLayoutId id="2147483700" r:id="rId28"/>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74638"/>
            <a:ext cx="8229600" cy="1249362"/>
          </a:xfrm>
          <a:prstGeom prst="rect">
            <a:avLst/>
          </a:prstGeom>
        </p:spPr>
        <p:txBody>
          <a:bodyPr anchor="ctr">
            <a:normAutofit/>
          </a:bodyPr>
          <a:lstStyle>
            <a:extLst/>
          </a:lstStyle>
          <a:p>
            <a:r>
              <a:rPr lang="en-US" noProof="1" smtClean="0"/>
              <a:t>Click to edit Master title style</a:t>
            </a:r>
            <a:endParaRPr lang="en-US" dirty="0"/>
          </a:p>
        </p:txBody>
      </p:sp>
      <p:sp>
        <p:nvSpPr>
          <p:cNvPr id="1027" name="Rectangle 5"/>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smtClean="0"/>
          </a:p>
        </p:txBody>
      </p:sp>
      <p:sp>
        <p:nvSpPr>
          <p:cNvPr id="29" name="Rectangle 3"/>
          <p:cNvSpPr>
            <a:spLocks noGrp="1"/>
          </p:cNvSpPr>
          <p:nvPr>
            <p:ph type="dt" sz="half" idx="2"/>
          </p:nvPr>
        </p:nvSpPr>
        <p:spPr>
          <a:xfrm>
            <a:off x="66675" y="6559554"/>
            <a:ext cx="2438400" cy="244475"/>
          </a:xfrm>
          <a:prstGeom prst="rect">
            <a:avLst/>
          </a:prstGeom>
        </p:spPr>
        <p:txBody>
          <a:bodyPr anchor="b"/>
          <a:lstStyle>
            <a:lvl1pPr fontAlgn="auto">
              <a:spcBef>
                <a:spcPts val="0"/>
              </a:spcBef>
              <a:spcAft>
                <a:spcPts val="0"/>
              </a:spcAft>
              <a:defRPr sz="1200">
                <a:solidFill>
                  <a:schemeClr val="tx2"/>
                </a:solidFill>
                <a:latin typeface="+mn-lt"/>
              </a:defRPr>
            </a:lvl1pPr>
            <a:extLst/>
          </a:lstStyle>
          <a:p>
            <a:pPr>
              <a:defRPr/>
            </a:pPr>
            <a:fld id="{68E5DCB6-E456-4252-ACE3-4FC21766D3B9}" type="datetimeFigureOut">
              <a:rPr lang="en-US">
                <a:solidFill>
                  <a:srgbClr val="D4D2D0"/>
                </a:solidFill>
              </a:rPr>
              <a:pPr>
                <a:defRPr/>
              </a:pPr>
              <a:t>7/13/2014</a:t>
            </a:fld>
            <a:endParaRPr lang="en-US" dirty="0">
              <a:solidFill>
                <a:srgbClr val="D4D2D0"/>
              </a:solidFill>
            </a:endParaRPr>
          </a:p>
        </p:txBody>
      </p:sp>
      <p:sp>
        <p:nvSpPr>
          <p:cNvPr id="20" name="Rectangle 25"/>
          <p:cNvSpPr>
            <a:spLocks noGrp="1"/>
          </p:cNvSpPr>
          <p:nvPr>
            <p:ph type="ftr" sz="quarter" idx="3"/>
          </p:nvPr>
        </p:nvSpPr>
        <p:spPr>
          <a:xfrm>
            <a:off x="2995615" y="6557963"/>
            <a:ext cx="4648200" cy="247650"/>
          </a:xfrm>
          <a:prstGeom prst="rect">
            <a:avLst/>
          </a:prstGeom>
        </p:spPr>
        <p:txBody>
          <a:bodyPr anchor="b"/>
          <a:lstStyle>
            <a:lvl1pPr algn="ctr" fontAlgn="auto">
              <a:spcBef>
                <a:spcPts val="0"/>
              </a:spcBef>
              <a:spcAft>
                <a:spcPts val="0"/>
              </a:spcAft>
              <a:defRPr sz="1200">
                <a:solidFill>
                  <a:schemeClr val="tx2"/>
                </a:solidFill>
                <a:latin typeface="+mn-lt"/>
              </a:defRPr>
            </a:lvl1pPr>
            <a:extLst/>
          </a:lstStyle>
          <a:p>
            <a:pPr>
              <a:defRPr/>
            </a:pPr>
            <a:endParaRPr lang="en-US">
              <a:solidFill>
                <a:srgbClr val="D4D2D0"/>
              </a:solidFill>
            </a:endParaRPr>
          </a:p>
        </p:txBody>
      </p:sp>
      <p:sp>
        <p:nvSpPr>
          <p:cNvPr id="23" name="Rectangle 16"/>
          <p:cNvSpPr>
            <a:spLocks noGrp="1"/>
          </p:cNvSpPr>
          <p:nvPr>
            <p:ph type="sldNum" sz="quarter" idx="4"/>
          </p:nvPr>
        </p:nvSpPr>
        <p:spPr>
          <a:xfrm>
            <a:off x="8172450" y="6559554"/>
            <a:ext cx="914400" cy="244475"/>
          </a:xfrm>
          <a:prstGeom prst="rect">
            <a:avLst/>
          </a:prstGeom>
        </p:spPr>
        <p:txBody>
          <a:bodyPr/>
          <a:lstStyle>
            <a:lvl1pPr algn="r" fontAlgn="auto">
              <a:spcBef>
                <a:spcPts val="0"/>
              </a:spcBef>
              <a:spcAft>
                <a:spcPts val="0"/>
              </a:spcAft>
              <a:defRPr sz="1200">
                <a:solidFill>
                  <a:schemeClr val="tx2"/>
                </a:solidFill>
                <a:latin typeface="+mn-lt"/>
              </a:defRPr>
            </a:lvl1pPr>
            <a:extLst/>
          </a:lstStyle>
          <a:p>
            <a:pPr>
              <a:defRPr/>
            </a:pPr>
            <a:fld id="{ADEB1544-76AE-43F6-B021-E250316825C1}"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652032640"/>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1"/>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AAD5E8EA-7C88-4244-8F89-83E0C9295F8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64673613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defRPr>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1"/>
                </a:solidFill>
                <a:latin typeface="Arial" charset="0"/>
              </a:defRPr>
            </a:lvl1pPr>
          </a:lstStyle>
          <a:p>
            <a:pPr fontAlgn="base">
              <a:spcBef>
                <a:spcPct val="0"/>
              </a:spcBef>
              <a:spcAft>
                <a:spcPct val="0"/>
              </a:spcAft>
              <a:defRPr/>
            </a:pPr>
            <a:fld id="{A9159169-4EC5-477A-98CC-AE31EC46BE6E}"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8044394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charset="0"/>
        </a:defRPr>
      </a:lvl2pPr>
      <a:lvl3pPr algn="ctr" rtl="0" eaLnBrk="0" fontAlgn="base" hangingPunct="0">
        <a:spcBef>
          <a:spcPct val="0"/>
        </a:spcBef>
        <a:spcAft>
          <a:spcPct val="0"/>
        </a:spcAft>
        <a:defRPr sz="4400">
          <a:solidFill>
            <a:srgbClr val="FFFF00"/>
          </a:solidFill>
          <a:latin typeface="Arial" charset="0"/>
        </a:defRPr>
      </a:lvl3pPr>
      <a:lvl4pPr algn="ctr" rtl="0" eaLnBrk="0" fontAlgn="base" hangingPunct="0">
        <a:spcBef>
          <a:spcPct val="0"/>
        </a:spcBef>
        <a:spcAft>
          <a:spcPct val="0"/>
        </a:spcAft>
        <a:defRPr sz="4400">
          <a:solidFill>
            <a:srgbClr val="FFFF00"/>
          </a:solidFill>
          <a:latin typeface="Arial" charset="0"/>
        </a:defRPr>
      </a:lvl4pPr>
      <a:lvl5pPr algn="ctr" rtl="0" eaLnBrk="0" fontAlgn="base" hangingPunct="0">
        <a:spcBef>
          <a:spcPct val="0"/>
        </a:spcBef>
        <a:spcAft>
          <a:spcPct val="0"/>
        </a:spcAft>
        <a:defRPr sz="4400">
          <a:solidFill>
            <a:srgbClr val="FFFF00"/>
          </a:solidFill>
          <a:latin typeface="Arial" charset="0"/>
        </a:defRPr>
      </a:lvl5pPr>
      <a:lvl6pPr marL="457200" algn="ctr" rtl="0" fontAlgn="base">
        <a:spcBef>
          <a:spcPct val="0"/>
        </a:spcBef>
        <a:spcAft>
          <a:spcPct val="0"/>
        </a:spcAft>
        <a:defRPr sz="4400">
          <a:solidFill>
            <a:srgbClr val="FFFF00"/>
          </a:solidFill>
          <a:latin typeface="Arial" charset="0"/>
        </a:defRPr>
      </a:lvl6pPr>
      <a:lvl7pPr marL="914400" algn="ctr" rtl="0" fontAlgn="base">
        <a:spcBef>
          <a:spcPct val="0"/>
        </a:spcBef>
        <a:spcAft>
          <a:spcPct val="0"/>
        </a:spcAft>
        <a:defRPr sz="4400">
          <a:solidFill>
            <a:srgbClr val="FFFF00"/>
          </a:solidFill>
          <a:latin typeface="Arial" charset="0"/>
        </a:defRPr>
      </a:lvl7pPr>
      <a:lvl8pPr marL="1371600" algn="ctr" rtl="0" fontAlgn="base">
        <a:spcBef>
          <a:spcPct val="0"/>
        </a:spcBef>
        <a:spcAft>
          <a:spcPct val="0"/>
        </a:spcAft>
        <a:defRPr sz="4400">
          <a:solidFill>
            <a:srgbClr val="FFFF00"/>
          </a:solidFill>
          <a:latin typeface="Arial" charset="0"/>
        </a:defRPr>
      </a:lvl8pPr>
      <a:lvl9pPr marL="1828800" algn="ctr" rtl="0" fontAlgn="base">
        <a:spcBef>
          <a:spcPct val="0"/>
        </a:spcBef>
        <a:spcAft>
          <a:spcPct val="0"/>
        </a:spcAft>
        <a:defRPr sz="4400">
          <a:solidFill>
            <a:srgbClr val="FFFF00"/>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defRPr>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1"/>
                </a:solidFill>
                <a:latin typeface="Arial" charset="0"/>
              </a:defRPr>
            </a:lvl1pPr>
          </a:lstStyle>
          <a:p>
            <a:pPr fontAlgn="base">
              <a:spcBef>
                <a:spcPct val="0"/>
              </a:spcBef>
              <a:spcAft>
                <a:spcPct val="0"/>
              </a:spcAft>
              <a:defRPr/>
            </a:pPr>
            <a:fld id="{A9159169-4EC5-477A-98CC-AE31EC46BE6E}"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96279420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Ls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charset="0"/>
        </a:defRPr>
      </a:lvl2pPr>
      <a:lvl3pPr algn="ctr" rtl="0" eaLnBrk="0" fontAlgn="base" hangingPunct="0">
        <a:spcBef>
          <a:spcPct val="0"/>
        </a:spcBef>
        <a:spcAft>
          <a:spcPct val="0"/>
        </a:spcAft>
        <a:defRPr sz="4400">
          <a:solidFill>
            <a:srgbClr val="FFFF00"/>
          </a:solidFill>
          <a:latin typeface="Arial" charset="0"/>
        </a:defRPr>
      </a:lvl3pPr>
      <a:lvl4pPr algn="ctr" rtl="0" eaLnBrk="0" fontAlgn="base" hangingPunct="0">
        <a:spcBef>
          <a:spcPct val="0"/>
        </a:spcBef>
        <a:spcAft>
          <a:spcPct val="0"/>
        </a:spcAft>
        <a:defRPr sz="4400">
          <a:solidFill>
            <a:srgbClr val="FFFF00"/>
          </a:solidFill>
          <a:latin typeface="Arial" charset="0"/>
        </a:defRPr>
      </a:lvl4pPr>
      <a:lvl5pPr algn="ctr" rtl="0" eaLnBrk="0" fontAlgn="base" hangingPunct="0">
        <a:spcBef>
          <a:spcPct val="0"/>
        </a:spcBef>
        <a:spcAft>
          <a:spcPct val="0"/>
        </a:spcAft>
        <a:defRPr sz="4400">
          <a:solidFill>
            <a:srgbClr val="FFFF00"/>
          </a:solidFill>
          <a:latin typeface="Arial" charset="0"/>
        </a:defRPr>
      </a:lvl5pPr>
      <a:lvl6pPr marL="457200" algn="ctr" rtl="0" fontAlgn="base">
        <a:spcBef>
          <a:spcPct val="0"/>
        </a:spcBef>
        <a:spcAft>
          <a:spcPct val="0"/>
        </a:spcAft>
        <a:defRPr sz="4400">
          <a:solidFill>
            <a:srgbClr val="FFFF00"/>
          </a:solidFill>
          <a:latin typeface="Arial" charset="0"/>
        </a:defRPr>
      </a:lvl6pPr>
      <a:lvl7pPr marL="914400" algn="ctr" rtl="0" fontAlgn="base">
        <a:spcBef>
          <a:spcPct val="0"/>
        </a:spcBef>
        <a:spcAft>
          <a:spcPct val="0"/>
        </a:spcAft>
        <a:defRPr sz="4400">
          <a:solidFill>
            <a:srgbClr val="FFFF00"/>
          </a:solidFill>
          <a:latin typeface="Arial" charset="0"/>
        </a:defRPr>
      </a:lvl7pPr>
      <a:lvl8pPr marL="1371600" algn="ctr" rtl="0" fontAlgn="base">
        <a:spcBef>
          <a:spcPct val="0"/>
        </a:spcBef>
        <a:spcAft>
          <a:spcPct val="0"/>
        </a:spcAft>
        <a:defRPr sz="4400">
          <a:solidFill>
            <a:srgbClr val="FFFF00"/>
          </a:solidFill>
          <a:latin typeface="Arial" charset="0"/>
        </a:defRPr>
      </a:lvl8pPr>
      <a:lvl9pPr marL="1828800" algn="ctr" rtl="0" fontAlgn="base">
        <a:spcBef>
          <a:spcPct val="0"/>
        </a:spcBef>
        <a:spcAft>
          <a:spcPct val="0"/>
        </a:spcAft>
        <a:defRPr sz="4400">
          <a:solidFill>
            <a:srgbClr val="FFFF00"/>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defRPr>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1"/>
                </a:solidFill>
                <a:latin typeface="Arial" charset="0"/>
              </a:defRPr>
            </a:lvl1pPr>
          </a:lstStyle>
          <a:p>
            <a:pPr fontAlgn="base">
              <a:spcBef>
                <a:spcPct val="0"/>
              </a:spcBef>
              <a:spcAft>
                <a:spcPct val="0"/>
              </a:spcAft>
              <a:defRPr/>
            </a:pPr>
            <a:fld id="{A9159169-4EC5-477A-98CC-AE31EC46BE6E}"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0547702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Ls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charset="0"/>
        </a:defRPr>
      </a:lvl2pPr>
      <a:lvl3pPr algn="ctr" rtl="0" eaLnBrk="0" fontAlgn="base" hangingPunct="0">
        <a:spcBef>
          <a:spcPct val="0"/>
        </a:spcBef>
        <a:spcAft>
          <a:spcPct val="0"/>
        </a:spcAft>
        <a:defRPr sz="4400">
          <a:solidFill>
            <a:srgbClr val="FFFF00"/>
          </a:solidFill>
          <a:latin typeface="Arial" charset="0"/>
        </a:defRPr>
      </a:lvl3pPr>
      <a:lvl4pPr algn="ctr" rtl="0" eaLnBrk="0" fontAlgn="base" hangingPunct="0">
        <a:spcBef>
          <a:spcPct val="0"/>
        </a:spcBef>
        <a:spcAft>
          <a:spcPct val="0"/>
        </a:spcAft>
        <a:defRPr sz="4400">
          <a:solidFill>
            <a:srgbClr val="FFFF00"/>
          </a:solidFill>
          <a:latin typeface="Arial" charset="0"/>
        </a:defRPr>
      </a:lvl4pPr>
      <a:lvl5pPr algn="ctr" rtl="0" eaLnBrk="0" fontAlgn="base" hangingPunct="0">
        <a:spcBef>
          <a:spcPct val="0"/>
        </a:spcBef>
        <a:spcAft>
          <a:spcPct val="0"/>
        </a:spcAft>
        <a:defRPr sz="4400">
          <a:solidFill>
            <a:srgbClr val="FFFF00"/>
          </a:solidFill>
          <a:latin typeface="Arial" charset="0"/>
        </a:defRPr>
      </a:lvl5pPr>
      <a:lvl6pPr marL="457200" algn="ctr" rtl="0" fontAlgn="base">
        <a:spcBef>
          <a:spcPct val="0"/>
        </a:spcBef>
        <a:spcAft>
          <a:spcPct val="0"/>
        </a:spcAft>
        <a:defRPr sz="4400">
          <a:solidFill>
            <a:srgbClr val="FFFF00"/>
          </a:solidFill>
          <a:latin typeface="Arial" charset="0"/>
        </a:defRPr>
      </a:lvl6pPr>
      <a:lvl7pPr marL="914400" algn="ctr" rtl="0" fontAlgn="base">
        <a:spcBef>
          <a:spcPct val="0"/>
        </a:spcBef>
        <a:spcAft>
          <a:spcPct val="0"/>
        </a:spcAft>
        <a:defRPr sz="4400">
          <a:solidFill>
            <a:srgbClr val="FFFF00"/>
          </a:solidFill>
          <a:latin typeface="Arial" charset="0"/>
        </a:defRPr>
      </a:lvl7pPr>
      <a:lvl8pPr marL="1371600" algn="ctr" rtl="0" fontAlgn="base">
        <a:spcBef>
          <a:spcPct val="0"/>
        </a:spcBef>
        <a:spcAft>
          <a:spcPct val="0"/>
        </a:spcAft>
        <a:defRPr sz="4400">
          <a:solidFill>
            <a:srgbClr val="FFFF00"/>
          </a:solidFill>
          <a:latin typeface="Arial" charset="0"/>
        </a:defRPr>
      </a:lvl8pPr>
      <a:lvl9pPr marL="1828800" algn="ctr" rtl="0" fontAlgn="base">
        <a:spcBef>
          <a:spcPct val="0"/>
        </a:spcBef>
        <a:spcAft>
          <a:spcPct val="0"/>
        </a:spcAft>
        <a:defRPr sz="4400">
          <a:solidFill>
            <a:srgbClr val="FFFF00"/>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9.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49.xml"/><Relationship Id="rId5" Type="http://schemas.openxmlformats.org/officeDocument/2006/relationships/image" Target="../media/image23.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0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jpeg"/><Relationship Id="rId7" Type="http://schemas.openxmlformats.org/officeDocument/2006/relationships/image" Target="../media/image45.jpeg"/><Relationship Id="rId2" Type="http://schemas.openxmlformats.org/officeDocument/2006/relationships/image" Target="../media/image41.jpeg"/><Relationship Id="rId1" Type="http://schemas.openxmlformats.org/officeDocument/2006/relationships/slideLayout" Target="../slideLayouts/slideLayout22.xml"/><Relationship Id="rId6" Type="http://schemas.openxmlformats.org/officeDocument/2006/relationships/image" Target="../media/image44.jpeg"/><Relationship Id="rId5" Type="http://schemas.openxmlformats.org/officeDocument/2006/relationships/hyperlink" Target="http://www.bedbugspandemics.com/bed-bugs-extermination/bed-bugs-exterminator/" TargetMode="External"/><Relationship Id="rId4" Type="http://schemas.openxmlformats.org/officeDocument/2006/relationships/image" Target="../media/image43.jpeg"/><Relationship Id="rId9" Type="http://schemas.openxmlformats.org/officeDocument/2006/relationships/image" Target="../media/image47.jpeg"/></Relationships>
</file>

<file path=ppt/slides/_rels/slide2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openxmlformats.org/officeDocument/2006/relationships/image" Target="../media/image59.jpe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24.xml"/><Relationship Id="rId5" Type="http://schemas.openxmlformats.org/officeDocument/2006/relationships/image" Target="../media/image70.jpg"/><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1.xml"/><Relationship Id="rId1" Type="http://schemas.openxmlformats.org/officeDocument/2006/relationships/slideLayout" Target="../slideLayouts/slideLayout24.xml"/><Relationship Id="rId5" Type="http://schemas.openxmlformats.org/officeDocument/2006/relationships/image" Target="../media/image73.jpeg"/><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6.jpeg"/><Relationship Id="rId1" Type="http://schemas.openxmlformats.org/officeDocument/2006/relationships/slideLayout" Target="../slideLayouts/slideLayout24.xml"/><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9.xml"/><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image" Target="../media/image84.jpeg"/></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1.xml"/><Relationship Id="rId5" Type="http://schemas.openxmlformats.org/officeDocument/2006/relationships/image" Target="../media/image88.jpeg"/><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92.jpeg"/></Relationships>
</file>

<file path=ppt/slides/_rels/slide4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7.xml"/><Relationship Id="rId1" Type="http://schemas.openxmlformats.org/officeDocument/2006/relationships/slideLayout" Target="../slideLayouts/slideLayout25.xml"/><Relationship Id="rId4" Type="http://schemas.openxmlformats.org/officeDocument/2006/relationships/image" Target="../media/image94.jpeg"/></Relationships>
</file>

<file path=ppt/slides/_rels/slide47.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24.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8.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28.xml"/><Relationship Id="rId1" Type="http://schemas.openxmlformats.org/officeDocument/2006/relationships/slideLayout" Target="../slideLayouts/slideLayout2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4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9.xml"/></Relationships>
</file>

<file path=ppt/slides/_rels/slide5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www.dexter.com/laundry/success/SoapyWaters-Coralville.shtml" TargetMode="External"/><Relationship Id="rId1" Type="http://schemas.openxmlformats.org/officeDocument/2006/relationships/slideLayout" Target="../slideLayouts/slideLayout21.xml"/><Relationship Id="rId4" Type="http://schemas.openxmlformats.org/officeDocument/2006/relationships/image" Target="../media/image108.png"/></Relationships>
</file>

<file path=ppt/slides/_rels/slide5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0.xml"/><Relationship Id="rId1" Type="http://schemas.openxmlformats.org/officeDocument/2006/relationships/slideLayout" Target="../slideLayouts/slideLayout51.xml"/><Relationship Id="rId4" Type="http://schemas.openxmlformats.org/officeDocument/2006/relationships/image" Target="../media/image110.jpeg"/></Relationships>
</file>

<file path=ppt/slides/_rels/slide5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32.xml"/><Relationship Id="rId1" Type="http://schemas.openxmlformats.org/officeDocument/2006/relationships/slideLayout" Target="../slideLayouts/slideLayout22.xml"/><Relationship Id="rId4" Type="http://schemas.openxmlformats.org/officeDocument/2006/relationships/image" Target="../media/image113.jpeg"/></Relationships>
</file>

<file path=ppt/slides/_rels/slide5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3.xml"/><Relationship Id="rId1" Type="http://schemas.openxmlformats.org/officeDocument/2006/relationships/slideLayout" Target="../slideLayouts/slideLayout22.xml"/><Relationship Id="rId5" Type="http://schemas.openxmlformats.org/officeDocument/2006/relationships/image" Target="../media/image116.emf"/><Relationship Id="rId4" Type="http://schemas.openxmlformats.org/officeDocument/2006/relationships/image" Target="../media/image115.jpeg"/></Relationships>
</file>

<file path=ppt/slides/_rels/slide5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5.xml"/><Relationship Id="rId1" Type="http://schemas.openxmlformats.org/officeDocument/2006/relationships/slideLayout" Target="../slideLayouts/slideLayout28.xml"/><Relationship Id="rId4" Type="http://schemas.openxmlformats.org/officeDocument/2006/relationships/image" Target="../media/image121.jpeg"/></Relationships>
</file>

<file path=ppt/slides/_rels/slide5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6.xml"/><Relationship Id="rId1" Type="http://schemas.openxmlformats.org/officeDocument/2006/relationships/slideLayout" Target="../slideLayouts/slideLayout22.xml"/><Relationship Id="rId4" Type="http://schemas.openxmlformats.org/officeDocument/2006/relationships/image" Target="../media/image123.jpeg"/></Relationships>
</file>

<file path=ppt/slides/_rels/slide5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7.xml"/><Relationship Id="rId1" Type="http://schemas.openxmlformats.org/officeDocument/2006/relationships/slideLayout" Target="../slideLayouts/slideLayout28.xml"/><Relationship Id="rId4" Type="http://schemas.openxmlformats.org/officeDocument/2006/relationships/image" Target="../media/image125.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3.xml"/></Relationships>
</file>

<file path=ppt/slides/_rels/slide60.xml.rels><?xml version="1.0" encoding="UTF-8" standalone="yes"?>
<Relationships xmlns="http://schemas.openxmlformats.org/package/2006/relationships"><Relationship Id="rId3" Type="http://schemas.openxmlformats.org/officeDocument/2006/relationships/hyperlink" Target="http://www.flickr.com/photos/yourdon/" TargetMode="External"/><Relationship Id="rId2" Type="http://schemas.openxmlformats.org/officeDocument/2006/relationships/image" Target="../media/image126.pn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image" Target="../media/image129.png"/><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3" Type="http://schemas.openxmlformats.org/officeDocument/2006/relationships/image" Target="../media/image133.wmf"/><Relationship Id="rId2" Type="http://schemas.openxmlformats.org/officeDocument/2006/relationships/image" Target="../media/image132.jpeg"/><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4.png"/><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jpeg"/><Relationship Id="rId2" Type="http://schemas.openxmlformats.org/officeDocument/2006/relationships/notesSlide" Target="../notesSlides/notesSlide39.xml"/><Relationship Id="rId1" Type="http://schemas.openxmlformats.org/officeDocument/2006/relationships/slideLayout" Target="../slideLayouts/slideLayout23.xml"/><Relationship Id="rId6" Type="http://schemas.openxmlformats.org/officeDocument/2006/relationships/image" Target="../media/image138.jpeg"/><Relationship Id="rId5" Type="http://schemas.openxmlformats.org/officeDocument/2006/relationships/image" Target="../media/image137.wmf"/><Relationship Id="rId4" Type="http://schemas.openxmlformats.org/officeDocument/2006/relationships/image" Target="../media/image136.jpeg"/><Relationship Id="rId9" Type="http://schemas.openxmlformats.org/officeDocument/2006/relationships/image" Target="../media/image141.jpeg"/></Relationships>
</file>

<file path=ppt/slides/_rels/slide6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2" Type="http://schemas.openxmlformats.org/officeDocument/2006/relationships/image" Target="../media/image147.emf"/><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83.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43000"/>
            <a:ext cx="7724775" cy="525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Rectangle 2"/>
          <p:cNvSpPr>
            <a:spLocks noGrp="1" noChangeArrowheads="1"/>
          </p:cNvSpPr>
          <p:nvPr>
            <p:ph type="ctrTitle" idx="4294967295"/>
          </p:nvPr>
        </p:nvSpPr>
        <p:spPr>
          <a:xfrm>
            <a:off x="990600" y="0"/>
            <a:ext cx="7620000" cy="2438400"/>
          </a:xfrm>
        </p:spPr>
        <p:txBody>
          <a:bodyPr/>
          <a:lstStyle/>
          <a:p>
            <a:pPr algn="l" eaLnBrk="1" hangingPunct="1"/>
            <a:r>
              <a:rPr lang="en-US" altLang="en-US" b="1" dirty="0" smtClean="0">
                <a:latin typeface="Californian FB" panose="0207040306080B030204" pitchFamily="18" charset="0"/>
              </a:rPr>
              <a:t>Bed Bugs: Biology, Behavior and Control</a:t>
            </a:r>
          </a:p>
        </p:txBody>
      </p:sp>
      <p:sp>
        <p:nvSpPr>
          <p:cNvPr id="2051" name="Rectangle 3"/>
          <p:cNvSpPr>
            <a:spLocks noGrp="1" noChangeArrowheads="1"/>
          </p:cNvSpPr>
          <p:nvPr>
            <p:ph type="subTitle" idx="4294967295"/>
          </p:nvPr>
        </p:nvSpPr>
        <p:spPr>
          <a:xfrm>
            <a:off x="838200" y="2514600"/>
            <a:ext cx="3352800" cy="1600200"/>
          </a:xfrm>
        </p:spPr>
        <p:txBody>
          <a:bodyPr/>
          <a:lstStyle/>
          <a:p>
            <a:pPr marL="0" indent="0" eaLnBrk="1" hangingPunct="1">
              <a:lnSpc>
                <a:spcPct val="90000"/>
              </a:lnSpc>
              <a:buFontTx/>
              <a:buNone/>
            </a:pPr>
            <a:r>
              <a:rPr lang="en-US" altLang="en-US" b="1" dirty="0" smtClean="0">
                <a:latin typeface="Californian FB" panose="0207040306080B030204" pitchFamily="18" charset="0"/>
              </a:rPr>
              <a:t>Dawn H Gouge</a:t>
            </a:r>
          </a:p>
          <a:p>
            <a:pPr marL="0" indent="0" eaLnBrk="1" hangingPunct="1">
              <a:lnSpc>
                <a:spcPct val="90000"/>
              </a:lnSpc>
              <a:buFontTx/>
              <a:buNone/>
            </a:pPr>
            <a:r>
              <a:rPr lang="en-US" altLang="en-US" b="1" dirty="0" smtClean="0">
                <a:latin typeface="Californian FB" panose="0207040306080B030204" pitchFamily="18" charset="0"/>
              </a:rPr>
              <a:t>University of Arizona</a:t>
            </a:r>
          </a:p>
        </p:txBody>
      </p:sp>
    </p:spTree>
    <p:extLst>
      <p:ext uri="{BB962C8B-B14F-4D97-AF65-F5344CB8AC3E}">
        <p14:creationId xmlns:p14="http://schemas.microsoft.com/office/powerpoint/2010/main" val="35560801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W¥ل云玗İαЂÕØÚáÛ丫:Téxt Plàçèhòlðêr 表¥鷗字㌍_W 2"/>
          <p:cNvSpPr>
            <a:spLocks noGrp="1"/>
          </p:cNvSpPr>
          <p:nvPr>
            <p:ph type="body" sz="quarter" idx="11"/>
          </p:nvPr>
        </p:nvSpPr>
        <p:spPr>
          <a:xfrm>
            <a:off x="533400" y="1066800"/>
            <a:ext cx="8229600" cy="2819400"/>
          </a:xfrm>
        </p:spPr>
        <p:txBody>
          <a:bodyPr/>
          <a:lstStyle/>
          <a:p>
            <a:pPr eaLnBrk="1" hangingPunct="1"/>
            <a:r>
              <a:rPr lang="en-US" sz="3600" dirty="0" smtClean="0"/>
              <a:t>Management relied upon </a:t>
            </a:r>
          </a:p>
          <a:p>
            <a:pPr marL="571500" indent="-571500" eaLnBrk="1" hangingPunct="1">
              <a:buFont typeface="Arial" panose="020B0604020202020204" pitchFamily="34" charset="0"/>
              <a:buChar char="•"/>
            </a:pPr>
            <a:r>
              <a:rPr lang="en-US" sz="3600" dirty="0"/>
              <a:t>L</a:t>
            </a:r>
            <a:r>
              <a:rPr lang="en-US" sz="3600" dirty="0" smtClean="0"/>
              <a:t>abor intensive</a:t>
            </a:r>
          </a:p>
          <a:p>
            <a:pPr marL="571500" indent="-571500" eaLnBrk="1" hangingPunct="1">
              <a:buFont typeface="Arial" panose="020B0604020202020204" pitchFamily="34" charset="0"/>
              <a:buChar char="•"/>
            </a:pPr>
            <a:r>
              <a:rPr lang="en-US" sz="3600" dirty="0"/>
              <a:t>D</a:t>
            </a:r>
            <a:r>
              <a:rPr lang="en-US" sz="3600" dirty="0" smtClean="0"/>
              <a:t>etailed work </a:t>
            </a:r>
          </a:p>
          <a:p>
            <a:pPr marL="571500" indent="-571500" eaLnBrk="1" hangingPunct="1">
              <a:buFont typeface="Arial" panose="020B0604020202020204" pitchFamily="34" charset="0"/>
              <a:buChar char="•"/>
            </a:pPr>
            <a:r>
              <a:rPr lang="en-US" sz="3600" dirty="0"/>
              <a:t>C</a:t>
            </a:r>
            <a:r>
              <a:rPr lang="en-US" sz="3600" dirty="0" smtClean="0"/>
              <a:t>onstant monitoring </a:t>
            </a:r>
          </a:p>
          <a:p>
            <a:pPr eaLnBrk="1" hangingPunct="1"/>
            <a:r>
              <a:rPr lang="en-US" sz="3600" dirty="0" smtClean="0"/>
              <a:t>This </a:t>
            </a:r>
            <a:r>
              <a:rPr lang="en-US" sz="3600" dirty="0"/>
              <a:t>is just as true today as it was then, despite </a:t>
            </a:r>
            <a:r>
              <a:rPr lang="en-US" sz="3600" dirty="0" smtClean="0"/>
              <a:t>technological advances</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24654"/>
            <a:ext cx="3657600" cy="2880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816650"/>
            <a:ext cx="3949146" cy="29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200749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1" y="685800"/>
            <a:ext cx="4495801" cy="2308324"/>
          </a:xfrm>
          <a:prstGeom prst="rect">
            <a:avLst/>
          </a:prstGeom>
        </p:spPr>
        <p:txBody>
          <a:bodyPr wrap="square">
            <a:spAutoFit/>
          </a:bodyPr>
          <a:lstStyle/>
          <a:p>
            <a:pPr fontAlgn="base">
              <a:spcBef>
                <a:spcPct val="0"/>
              </a:spcBef>
              <a:spcAft>
                <a:spcPct val="0"/>
              </a:spcAft>
            </a:pPr>
            <a:r>
              <a:rPr lang="en-US" sz="3600" dirty="0">
                <a:solidFill>
                  <a:prstClr val="white"/>
                </a:solidFill>
              </a:rPr>
              <a:t>Some communities remain unaware of chemical exposure risks</a:t>
            </a:r>
          </a:p>
        </p:txBody>
      </p:sp>
      <p:sp>
        <p:nvSpPr>
          <p:cNvPr id="12" name="Rectangle 2"/>
          <p:cNvSpPr txBox="1">
            <a:spLocks noChangeArrowheads="1"/>
          </p:cNvSpPr>
          <p:nvPr/>
        </p:nvSpPr>
        <p:spPr>
          <a:xfrm>
            <a:off x="1029850" y="349250"/>
            <a:ext cx="3543570" cy="641350"/>
          </a:xfrm>
          <a:prstGeom prst="rect">
            <a:avLst/>
          </a:prstGeom>
        </p:spPr>
        <p:txBody>
          <a:bodyPr anchor="ctr">
            <a:no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r>
              <a:rPr lang="en-US" cap="none" dirty="0" smtClean="0">
                <a:solidFill>
                  <a:srgbClr val="FFFF00"/>
                </a:solidFill>
              </a:rPr>
              <a:t>2001 Arizona			</a:t>
            </a:r>
            <a:endParaRPr lang="en-US" cap="none" dirty="0">
              <a:solidFill>
                <a:srgbClr val="FFFF00"/>
              </a:solidFill>
            </a:endParaRPr>
          </a:p>
        </p:txBody>
      </p:sp>
      <p:sp>
        <p:nvSpPr>
          <p:cNvPr id="8" name="Rectangle 7"/>
          <p:cNvSpPr/>
          <p:nvPr/>
        </p:nvSpPr>
        <p:spPr>
          <a:xfrm>
            <a:off x="5448030" y="685800"/>
            <a:ext cx="3543570" cy="5632311"/>
          </a:xfrm>
          <a:prstGeom prst="rect">
            <a:avLst/>
          </a:prstGeom>
        </p:spPr>
        <p:txBody>
          <a:bodyPr wrap="square">
            <a:spAutoFit/>
          </a:bodyPr>
          <a:lstStyle/>
          <a:p>
            <a:pPr fontAlgn="base">
              <a:spcBef>
                <a:spcPct val="0"/>
              </a:spcBef>
              <a:spcAft>
                <a:spcPct val="0"/>
              </a:spcAft>
            </a:pPr>
            <a:r>
              <a:rPr lang="en-US" sz="3600" dirty="0">
                <a:solidFill>
                  <a:prstClr val="white"/>
                </a:solidFill>
              </a:rPr>
              <a:t>Beds in school dorms were sprayed with </a:t>
            </a:r>
            <a:r>
              <a:rPr lang="en-US" sz="3600" dirty="0" err="1">
                <a:solidFill>
                  <a:prstClr val="white"/>
                </a:solidFill>
              </a:rPr>
              <a:t>diazinon</a:t>
            </a:r>
            <a:r>
              <a:rPr lang="en-US" sz="3600" dirty="0">
                <a:solidFill>
                  <a:prstClr val="white"/>
                </a:solidFill>
              </a:rPr>
              <a:t> weekly</a:t>
            </a:r>
          </a:p>
          <a:p>
            <a:pPr fontAlgn="base">
              <a:spcBef>
                <a:spcPct val="0"/>
              </a:spcBef>
              <a:spcAft>
                <a:spcPct val="0"/>
              </a:spcAft>
            </a:pPr>
            <a:endParaRPr lang="en-US" sz="3600" dirty="0">
              <a:solidFill>
                <a:prstClr val="white"/>
              </a:solidFill>
            </a:endParaRPr>
          </a:p>
          <a:p>
            <a:pPr fontAlgn="base">
              <a:spcBef>
                <a:spcPct val="0"/>
              </a:spcBef>
              <a:spcAft>
                <a:spcPct val="0"/>
              </a:spcAft>
            </a:pPr>
            <a:r>
              <a:rPr lang="en-US" sz="3600" dirty="0">
                <a:solidFill>
                  <a:prstClr val="white"/>
                </a:solidFill>
              </a:rPr>
              <a:t>EPA banned </a:t>
            </a:r>
            <a:r>
              <a:rPr lang="en-US" sz="3600" dirty="0" err="1">
                <a:solidFill>
                  <a:prstClr val="white"/>
                </a:solidFill>
              </a:rPr>
              <a:t>diazinon</a:t>
            </a:r>
            <a:r>
              <a:rPr lang="en-US" sz="3600" dirty="0">
                <a:solidFill>
                  <a:prstClr val="white"/>
                </a:solidFill>
              </a:rPr>
              <a:t> for in-home use in 2004</a:t>
            </a: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2601"/>
          <a:stretch/>
        </p:blipFill>
        <p:spPr>
          <a:xfrm>
            <a:off x="228601" y="3287870"/>
            <a:ext cx="3944880" cy="3383499"/>
          </a:xfrm>
          <a:prstGeom prst="rect">
            <a:avLst/>
          </a:prstGeom>
          <a:ln>
            <a:noFill/>
          </a:ln>
          <a:effectLst>
            <a:softEdge rad="112500"/>
          </a:effectLst>
        </p:spPr>
      </p:pic>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8899" y="2438404"/>
            <a:ext cx="2768388" cy="183838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33879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0" y="152400"/>
            <a:ext cx="7772400" cy="914400"/>
          </a:xfrm>
        </p:spPr>
        <p:txBody>
          <a:bodyPr/>
          <a:lstStyle/>
          <a:p>
            <a:pPr eaLnBrk="1" hangingPunct="1"/>
            <a:r>
              <a:rPr lang="en-US" altLang="en-US" sz="3600" b="1" dirty="0" smtClean="0">
                <a:latin typeface="Californian FB" panose="0207040306080B030204" pitchFamily="18" charset="0"/>
              </a:rPr>
              <a:t>Why are Bed bugs back?</a:t>
            </a:r>
            <a:endParaRPr lang="en-US" altLang="en-US" sz="3600" dirty="0" smtClean="0">
              <a:latin typeface="Californian FB" panose="0207040306080B030204" pitchFamily="18" charset="0"/>
            </a:endParaRPr>
          </a:p>
        </p:txBody>
      </p:sp>
      <p:sp>
        <p:nvSpPr>
          <p:cNvPr id="6147" name="Rectangle 3"/>
          <p:cNvSpPr>
            <a:spLocks noGrp="1" noChangeArrowheads="1"/>
          </p:cNvSpPr>
          <p:nvPr>
            <p:ph type="body" sz="half" idx="1"/>
          </p:nvPr>
        </p:nvSpPr>
        <p:spPr>
          <a:xfrm>
            <a:off x="457200" y="1219200"/>
            <a:ext cx="4038600" cy="4114800"/>
          </a:xfrm>
        </p:spPr>
        <p:txBody>
          <a:bodyPr/>
          <a:lstStyle/>
          <a:p>
            <a:pPr eaLnBrk="1" hangingPunct="1">
              <a:buSzPct val="50000"/>
            </a:pPr>
            <a:r>
              <a:rPr lang="en-US" altLang="en-US" sz="4000" b="1" dirty="0" smtClean="0">
                <a:latin typeface="Californian FB" panose="0207040306080B030204" pitchFamily="18" charset="0"/>
              </a:rPr>
              <a:t>International travel?</a:t>
            </a:r>
          </a:p>
          <a:p>
            <a:pPr eaLnBrk="1" hangingPunct="1">
              <a:buSzPct val="50000"/>
            </a:pPr>
            <a:r>
              <a:rPr lang="en-US" altLang="en-US" sz="4000" b="1" dirty="0" smtClean="0">
                <a:latin typeface="Californian FB" panose="0207040306080B030204" pitchFamily="18" charset="0"/>
              </a:rPr>
              <a:t>Reduced indoor chemical use?</a:t>
            </a:r>
          </a:p>
          <a:p>
            <a:pPr eaLnBrk="1" hangingPunct="1">
              <a:buSzPct val="50000"/>
            </a:pPr>
            <a:r>
              <a:rPr lang="en-US" altLang="en-US" sz="4000" b="1" dirty="0" smtClean="0">
                <a:latin typeface="Californian FB" panose="0207040306080B030204" pitchFamily="18" charset="0"/>
              </a:rPr>
              <a:t>Increased pressure of resistant populations?</a:t>
            </a:r>
          </a:p>
        </p:txBody>
      </p:sp>
      <p:sp>
        <p:nvSpPr>
          <p:cNvPr id="6148" name="Text Box 4"/>
          <p:cNvSpPr txBox="1">
            <a:spLocks noChangeArrowheads="1"/>
          </p:cNvSpPr>
          <p:nvPr/>
        </p:nvSpPr>
        <p:spPr bwMode="auto">
          <a:xfrm>
            <a:off x="5791200" y="57181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fontAlgn="base">
              <a:spcBef>
                <a:spcPct val="0"/>
              </a:spcBef>
              <a:spcAft>
                <a:spcPct val="0"/>
              </a:spcAft>
              <a:buFontTx/>
              <a:buNone/>
            </a:pPr>
            <a:endParaRPr lang="en-US" altLang="en-US" sz="2400" smtClean="0">
              <a:solidFill>
                <a:srgbClr val="000000"/>
              </a:solidFill>
            </a:endParaRPr>
          </a:p>
        </p:txBody>
      </p:sp>
      <p:pic>
        <p:nvPicPr>
          <p:cNvPr id="6149" name="Picture 5" descr="bed bugs in bed"/>
          <p:cNvPicPr>
            <a:picLocks noChangeAspect="1" noChangeArrowheads="1"/>
          </p:cNvPicPr>
          <p:nvPr/>
        </p:nvPicPr>
        <p:blipFill>
          <a:blip r:embed="rId3">
            <a:extLst>
              <a:ext uri="{28A0092B-C50C-407E-A947-70E740481C1C}">
                <a14:useLocalDpi xmlns:a14="http://schemas.microsoft.com/office/drawing/2010/main" val="0"/>
              </a:ext>
            </a:extLst>
          </a:blip>
          <a:srcRect b="8034"/>
          <a:stretch>
            <a:fillRect/>
          </a:stretch>
        </p:blipFill>
        <p:spPr bwMode="auto">
          <a:xfrm>
            <a:off x="4724400" y="1371600"/>
            <a:ext cx="4000500" cy="3651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Rectangle 6"/>
          <p:cNvSpPr>
            <a:spLocks noChangeArrowheads="1"/>
          </p:cNvSpPr>
          <p:nvPr/>
        </p:nvSpPr>
        <p:spPr bwMode="auto">
          <a:xfrm>
            <a:off x="4724400" y="5334000"/>
            <a:ext cx="41148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eaLnBrk="1" fontAlgn="base" hangingPunct="1">
              <a:spcBef>
                <a:spcPct val="0"/>
              </a:spcBef>
              <a:spcAft>
                <a:spcPct val="0"/>
              </a:spcAft>
              <a:buFontTx/>
              <a:buNone/>
            </a:pPr>
            <a:r>
              <a:rPr lang="en-US" altLang="en-US" sz="2800" b="1" dirty="0" smtClean="0">
                <a:solidFill>
                  <a:srgbClr val="FFFF00"/>
                </a:solidFill>
                <a:latin typeface="Californian FB" panose="0207040306080B030204" pitchFamily="18" charset="0"/>
              </a:rPr>
              <a:t>100-500%  increase in bed bug jobs in US, Europe, and Singapore</a:t>
            </a:r>
          </a:p>
        </p:txBody>
      </p:sp>
    </p:spTree>
    <p:extLst>
      <p:ext uri="{BB962C8B-B14F-4D97-AF65-F5344CB8AC3E}">
        <p14:creationId xmlns:p14="http://schemas.microsoft.com/office/powerpoint/2010/main" val="2094589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0"/>
            <a:ext cx="8229600" cy="1249362"/>
          </a:xfrm>
        </p:spPr>
        <p:txBody>
          <a:bodyPr>
            <a:normAutofit/>
          </a:bodyPr>
          <a:lstStyle/>
          <a:p>
            <a:r>
              <a:rPr lang="en-US" sz="2800" dirty="0" smtClean="0">
                <a:solidFill>
                  <a:schemeClr val="tx1"/>
                </a:solidFill>
              </a:rPr>
              <a:t>Maricopa County – 300% increase between 2008-2010</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2" y="1194712"/>
            <a:ext cx="8117025" cy="5409144"/>
          </a:xfrm>
          <a:prstGeom prst="rect">
            <a:avLst/>
          </a:prstGeom>
          <a:ln>
            <a:noFill/>
          </a:ln>
          <a:effectLst>
            <a:softEdge rad="112500"/>
          </a:effec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2577" y="3781429"/>
            <a:ext cx="3629025" cy="30003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08570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2" descr="http://urbanentomology.tamu.edu/images/bedbugs/bed%20bug%20life%20cycle.jpg"/>
          <p:cNvPicPr>
            <a:picLocks noChangeAspect="1" noChangeArrowheads="1"/>
          </p:cNvPicPr>
          <p:nvPr/>
        </p:nvPicPr>
        <p:blipFill>
          <a:blip r:embed="rId3" cstate="screen"/>
          <a:srcRect/>
          <a:stretch>
            <a:fillRect/>
          </a:stretch>
        </p:blipFill>
        <p:spPr bwMode="auto">
          <a:xfrm>
            <a:off x="685800" y="914400"/>
            <a:ext cx="7772400" cy="5638800"/>
          </a:xfrm>
          <a:prstGeom prst="rect">
            <a:avLst/>
          </a:prstGeom>
          <a:noFill/>
          <a:ln w="9525">
            <a:noFill/>
            <a:miter lim="800000"/>
            <a:headEnd/>
            <a:tailEnd/>
          </a:ln>
        </p:spPr>
      </p:pic>
      <p:sp>
        <p:nvSpPr>
          <p:cNvPr id="24580" name="TextBox 5"/>
          <p:cNvSpPr txBox="1">
            <a:spLocks noChangeArrowheads="1"/>
          </p:cNvSpPr>
          <p:nvPr/>
        </p:nvSpPr>
        <p:spPr bwMode="auto">
          <a:xfrm>
            <a:off x="3810000" y="1600203"/>
            <a:ext cx="1828800" cy="646113"/>
          </a:xfrm>
          <a:prstGeom prst="rect">
            <a:avLst/>
          </a:prstGeom>
          <a:solidFill>
            <a:schemeClr val="tx1"/>
          </a:solidFill>
          <a:ln w="9525">
            <a:noFill/>
            <a:miter lim="800000"/>
            <a:headEnd/>
            <a:tailEnd/>
          </a:ln>
        </p:spPr>
        <p:txBody>
          <a:bodyPr>
            <a:spAutoFit/>
          </a:bodyPr>
          <a:lstStyle/>
          <a:p>
            <a:pPr fontAlgn="base">
              <a:spcBef>
                <a:spcPct val="0"/>
              </a:spcBef>
              <a:spcAft>
                <a:spcPct val="0"/>
              </a:spcAft>
            </a:pPr>
            <a:r>
              <a:rPr lang="en-US">
                <a:solidFill>
                  <a:srgbClr val="3B3B3B"/>
                </a:solidFill>
                <a:latin typeface="Arial" pitchFamily="34" charset="0"/>
              </a:rPr>
              <a:t>First Stage</a:t>
            </a:r>
            <a:br>
              <a:rPr lang="en-US">
                <a:solidFill>
                  <a:srgbClr val="3B3B3B"/>
                </a:solidFill>
                <a:latin typeface="Arial" pitchFamily="34" charset="0"/>
              </a:rPr>
            </a:br>
            <a:r>
              <a:rPr lang="en-US">
                <a:solidFill>
                  <a:srgbClr val="3B3B3B"/>
                </a:solidFill>
                <a:latin typeface="Arial" pitchFamily="34" charset="0"/>
              </a:rPr>
              <a:t>(1.5 mm long)</a:t>
            </a:r>
          </a:p>
        </p:txBody>
      </p:sp>
      <p:sp>
        <p:nvSpPr>
          <p:cNvPr id="24581" name="TextBox 6"/>
          <p:cNvSpPr txBox="1">
            <a:spLocks noChangeArrowheads="1"/>
          </p:cNvSpPr>
          <p:nvPr/>
        </p:nvSpPr>
        <p:spPr bwMode="auto">
          <a:xfrm>
            <a:off x="5257800" y="2286004"/>
            <a:ext cx="1828800" cy="646113"/>
          </a:xfrm>
          <a:prstGeom prst="rect">
            <a:avLst/>
          </a:prstGeom>
          <a:solidFill>
            <a:schemeClr val="tx1"/>
          </a:solidFill>
          <a:ln w="9525">
            <a:noFill/>
            <a:miter lim="800000"/>
            <a:headEnd/>
            <a:tailEnd/>
          </a:ln>
        </p:spPr>
        <p:txBody>
          <a:bodyPr>
            <a:spAutoFit/>
          </a:bodyPr>
          <a:lstStyle/>
          <a:p>
            <a:pPr fontAlgn="base">
              <a:spcBef>
                <a:spcPct val="0"/>
              </a:spcBef>
              <a:spcAft>
                <a:spcPct val="0"/>
              </a:spcAft>
            </a:pPr>
            <a:r>
              <a:rPr lang="en-US">
                <a:solidFill>
                  <a:srgbClr val="3B3B3B"/>
                </a:solidFill>
                <a:latin typeface="Arial" pitchFamily="34" charset="0"/>
              </a:rPr>
              <a:t>Second Stage</a:t>
            </a:r>
            <a:br>
              <a:rPr lang="en-US">
                <a:solidFill>
                  <a:srgbClr val="3B3B3B"/>
                </a:solidFill>
                <a:latin typeface="Arial" pitchFamily="34" charset="0"/>
              </a:rPr>
            </a:br>
            <a:r>
              <a:rPr lang="en-US">
                <a:solidFill>
                  <a:srgbClr val="3B3B3B"/>
                </a:solidFill>
                <a:latin typeface="Arial" pitchFamily="34" charset="0"/>
              </a:rPr>
              <a:t>(2 mm long)</a:t>
            </a:r>
          </a:p>
        </p:txBody>
      </p:sp>
      <p:sp>
        <p:nvSpPr>
          <p:cNvPr id="24582" name="TextBox 7"/>
          <p:cNvSpPr txBox="1">
            <a:spLocks noChangeArrowheads="1"/>
          </p:cNvSpPr>
          <p:nvPr/>
        </p:nvSpPr>
        <p:spPr bwMode="auto">
          <a:xfrm>
            <a:off x="2895600" y="1828804"/>
            <a:ext cx="914400" cy="646113"/>
          </a:xfrm>
          <a:prstGeom prst="rect">
            <a:avLst/>
          </a:prstGeom>
          <a:solidFill>
            <a:schemeClr val="tx1"/>
          </a:solidFill>
          <a:ln w="9525">
            <a:noFill/>
            <a:miter lim="800000"/>
            <a:headEnd/>
            <a:tailEnd/>
          </a:ln>
        </p:spPr>
        <p:txBody>
          <a:bodyPr>
            <a:spAutoFit/>
          </a:bodyPr>
          <a:lstStyle/>
          <a:p>
            <a:pPr fontAlgn="base">
              <a:spcBef>
                <a:spcPct val="0"/>
              </a:spcBef>
              <a:spcAft>
                <a:spcPct val="0"/>
              </a:spcAft>
            </a:pPr>
            <a:r>
              <a:rPr lang="en-US">
                <a:solidFill>
                  <a:srgbClr val="3B3B3B"/>
                </a:solidFill>
                <a:latin typeface="Arial" pitchFamily="34" charset="0"/>
              </a:rPr>
              <a:t>Egg</a:t>
            </a:r>
            <a:br>
              <a:rPr lang="en-US">
                <a:solidFill>
                  <a:srgbClr val="3B3B3B"/>
                </a:solidFill>
                <a:latin typeface="Arial" pitchFamily="34" charset="0"/>
              </a:rPr>
            </a:br>
            <a:r>
              <a:rPr lang="en-US">
                <a:solidFill>
                  <a:srgbClr val="3B3B3B"/>
                </a:solidFill>
                <a:latin typeface="Arial" pitchFamily="34" charset="0"/>
              </a:rPr>
              <a:t>(1 mm)</a:t>
            </a:r>
          </a:p>
        </p:txBody>
      </p:sp>
      <p:sp>
        <p:nvSpPr>
          <p:cNvPr id="24583" name="TextBox 8"/>
          <p:cNvSpPr txBox="1">
            <a:spLocks noChangeArrowheads="1"/>
          </p:cNvSpPr>
          <p:nvPr/>
        </p:nvSpPr>
        <p:spPr bwMode="auto">
          <a:xfrm>
            <a:off x="3810000" y="3048004"/>
            <a:ext cx="1828800" cy="646113"/>
          </a:xfrm>
          <a:prstGeom prst="rect">
            <a:avLst/>
          </a:prstGeom>
          <a:solidFill>
            <a:schemeClr val="tx1"/>
          </a:solidFill>
          <a:ln w="9525">
            <a:noFill/>
            <a:miter lim="800000"/>
            <a:headEnd/>
            <a:tailEnd/>
          </a:ln>
        </p:spPr>
        <p:txBody>
          <a:bodyPr>
            <a:spAutoFit/>
          </a:bodyPr>
          <a:lstStyle/>
          <a:p>
            <a:pPr fontAlgn="base">
              <a:spcBef>
                <a:spcPct val="0"/>
              </a:spcBef>
              <a:spcAft>
                <a:spcPct val="0"/>
              </a:spcAft>
            </a:pPr>
            <a:r>
              <a:rPr lang="en-US" dirty="0">
                <a:solidFill>
                  <a:srgbClr val="3B3B3B"/>
                </a:solidFill>
                <a:latin typeface="Arial" pitchFamily="34" charset="0"/>
              </a:rPr>
              <a:t>Cimex</a:t>
            </a:r>
            <a:br>
              <a:rPr lang="en-US" dirty="0">
                <a:solidFill>
                  <a:srgbClr val="3B3B3B"/>
                </a:solidFill>
                <a:latin typeface="Arial" pitchFamily="34" charset="0"/>
              </a:rPr>
            </a:br>
            <a:r>
              <a:rPr lang="en-US" dirty="0">
                <a:solidFill>
                  <a:srgbClr val="3B3B3B"/>
                </a:solidFill>
                <a:latin typeface="Arial" pitchFamily="34" charset="0"/>
              </a:rPr>
              <a:t>lectularius</a:t>
            </a:r>
          </a:p>
        </p:txBody>
      </p:sp>
      <p:sp>
        <p:nvSpPr>
          <p:cNvPr id="24584" name="TextBox 9"/>
          <p:cNvSpPr txBox="1">
            <a:spLocks noChangeArrowheads="1"/>
          </p:cNvSpPr>
          <p:nvPr/>
        </p:nvSpPr>
        <p:spPr bwMode="auto">
          <a:xfrm>
            <a:off x="5943600" y="4114804"/>
            <a:ext cx="1828800" cy="646113"/>
          </a:xfrm>
          <a:prstGeom prst="rect">
            <a:avLst/>
          </a:prstGeom>
          <a:solidFill>
            <a:schemeClr val="tx1"/>
          </a:solidFill>
          <a:ln w="9525">
            <a:noFill/>
            <a:miter lim="800000"/>
            <a:headEnd/>
            <a:tailEnd/>
          </a:ln>
        </p:spPr>
        <p:txBody>
          <a:bodyPr>
            <a:spAutoFit/>
          </a:bodyPr>
          <a:lstStyle/>
          <a:p>
            <a:pPr fontAlgn="base">
              <a:spcBef>
                <a:spcPct val="0"/>
              </a:spcBef>
              <a:spcAft>
                <a:spcPct val="0"/>
              </a:spcAft>
            </a:pPr>
            <a:r>
              <a:rPr lang="en-US">
                <a:solidFill>
                  <a:srgbClr val="3B3B3B"/>
                </a:solidFill>
                <a:latin typeface="Arial" pitchFamily="34" charset="0"/>
              </a:rPr>
              <a:t>Third Stage</a:t>
            </a:r>
            <a:br>
              <a:rPr lang="en-US">
                <a:solidFill>
                  <a:srgbClr val="3B3B3B"/>
                </a:solidFill>
                <a:latin typeface="Arial" pitchFamily="34" charset="0"/>
              </a:rPr>
            </a:br>
            <a:r>
              <a:rPr lang="en-US">
                <a:solidFill>
                  <a:srgbClr val="3B3B3B"/>
                </a:solidFill>
                <a:latin typeface="Arial" pitchFamily="34" charset="0"/>
              </a:rPr>
              <a:t>(2.5 mm long)</a:t>
            </a:r>
          </a:p>
        </p:txBody>
      </p:sp>
      <p:sp>
        <p:nvSpPr>
          <p:cNvPr id="24585" name="TextBox 10"/>
          <p:cNvSpPr txBox="1">
            <a:spLocks noChangeArrowheads="1"/>
          </p:cNvSpPr>
          <p:nvPr/>
        </p:nvSpPr>
        <p:spPr bwMode="auto">
          <a:xfrm>
            <a:off x="4724400" y="6107117"/>
            <a:ext cx="2819400" cy="369887"/>
          </a:xfrm>
          <a:prstGeom prst="rect">
            <a:avLst/>
          </a:prstGeom>
          <a:solidFill>
            <a:schemeClr val="tx1"/>
          </a:solidFill>
          <a:ln w="9525">
            <a:solidFill>
              <a:schemeClr val="tx1"/>
            </a:solidFill>
            <a:miter lim="800000"/>
            <a:headEnd/>
            <a:tailEnd/>
          </a:ln>
        </p:spPr>
        <p:txBody>
          <a:bodyPr>
            <a:spAutoFit/>
          </a:bodyPr>
          <a:lstStyle/>
          <a:p>
            <a:pPr fontAlgn="base">
              <a:spcBef>
                <a:spcPct val="0"/>
              </a:spcBef>
              <a:spcAft>
                <a:spcPct val="0"/>
              </a:spcAft>
            </a:pPr>
            <a:r>
              <a:rPr lang="en-US">
                <a:solidFill>
                  <a:srgbClr val="3B3B3B"/>
                </a:solidFill>
                <a:latin typeface="Arial" pitchFamily="34" charset="0"/>
              </a:rPr>
              <a:t>Fourth Stage (3 mm long)</a:t>
            </a:r>
          </a:p>
        </p:txBody>
      </p:sp>
      <p:sp>
        <p:nvSpPr>
          <p:cNvPr id="24586" name="TextBox 11"/>
          <p:cNvSpPr txBox="1">
            <a:spLocks noChangeArrowheads="1"/>
          </p:cNvSpPr>
          <p:nvPr/>
        </p:nvSpPr>
        <p:spPr bwMode="auto">
          <a:xfrm>
            <a:off x="2286000" y="5830888"/>
            <a:ext cx="2057400" cy="646112"/>
          </a:xfrm>
          <a:prstGeom prst="rect">
            <a:avLst/>
          </a:prstGeom>
          <a:solidFill>
            <a:schemeClr val="tx1"/>
          </a:solidFill>
          <a:ln w="9525">
            <a:noFill/>
            <a:miter lim="800000"/>
            <a:headEnd/>
            <a:tailEnd/>
          </a:ln>
        </p:spPr>
        <p:txBody>
          <a:bodyPr>
            <a:spAutoFit/>
          </a:bodyPr>
          <a:lstStyle/>
          <a:p>
            <a:pPr fontAlgn="base">
              <a:spcBef>
                <a:spcPct val="0"/>
              </a:spcBef>
              <a:spcAft>
                <a:spcPct val="0"/>
              </a:spcAft>
            </a:pPr>
            <a:r>
              <a:rPr lang="en-US">
                <a:solidFill>
                  <a:srgbClr val="3B3B3B"/>
                </a:solidFill>
                <a:latin typeface="Arial" pitchFamily="34" charset="0"/>
              </a:rPr>
              <a:t>Fifth Stage</a:t>
            </a:r>
            <a:br>
              <a:rPr lang="en-US">
                <a:solidFill>
                  <a:srgbClr val="3B3B3B"/>
                </a:solidFill>
                <a:latin typeface="Arial" pitchFamily="34" charset="0"/>
              </a:rPr>
            </a:br>
            <a:r>
              <a:rPr lang="en-US">
                <a:solidFill>
                  <a:srgbClr val="3B3B3B"/>
                </a:solidFill>
                <a:latin typeface="Arial" pitchFamily="34" charset="0"/>
              </a:rPr>
              <a:t>(4.5 mm long)</a:t>
            </a:r>
          </a:p>
        </p:txBody>
      </p:sp>
      <p:sp>
        <p:nvSpPr>
          <p:cNvPr id="24587" name="TextBox 12"/>
          <p:cNvSpPr txBox="1">
            <a:spLocks noChangeArrowheads="1"/>
          </p:cNvSpPr>
          <p:nvPr/>
        </p:nvSpPr>
        <p:spPr bwMode="auto">
          <a:xfrm>
            <a:off x="1066800" y="3810004"/>
            <a:ext cx="2667000" cy="646113"/>
          </a:xfrm>
          <a:prstGeom prst="rect">
            <a:avLst/>
          </a:prstGeom>
          <a:solidFill>
            <a:schemeClr val="tx1"/>
          </a:solidFill>
          <a:ln w="9525">
            <a:noFill/>
            <a:miter lim="800000"/>
            <a:headEnd/>
            <a:tailEnd/>
          </a:ln>
        </p:spPr>
        <p:txBody>
          <a:bodyPr>
            <a:spAutoFit/>
          </a:bodyPr>
          <a:lstStyle/>
          <a:p>
            <a:pPr fontAlgn="base">
              <a:spcBef>
                <a:spcPct val="0"/>
              </a:spcBef>
              <a:spcAft>
                <a:spcPct val="0"/>
              </a:spcAft>
            </a:pPr>
            <a:r>
              <a:rPr lang="en-US">
                <a:solidFill>
                  <a:srgbClr val="3B3B3B"/>
                </a:solidFill>
                <a:latin typeface="Arial" pitchFamily="34" charset="0"/>
              </a:rPr>
              <a:t>Adult (5.5 mm long)</a:t>
            </a:r>
            <a:br>
              <a:rPr lang="en-US">
                <a:solidFill>
                  <a:srgbClr val="3B3B3B"/>
                </a:solidFill>
                <a:latin typeface="Arial" pitchFamily="34" charset="0"/>
              </a:rPr>
            </a:br>
            <a:endParaRPr lang="en-US">
              <a:solidFill>
                <a:srgbClr val="3B3B3B"/>
              </a:solidFill>
              <a:latin typeface="Arial" pitchFamily="34" charset="0"/>
            </a:endParaRPr>
          </a:p>
        </p:txBody>
      </p:sp>
      <p:sp>
        <p:nvSpPr>
          <p:cNvPr id="5" name="Rectangle 4"/>
          <p:cNvSpPr/>
          <p:nvPr/>
        </p:nvSpPr>
        <p:spPr>
          <a:xfrm>
            <a:off x="332096" y="381536"/>
            <a:ext cx="8534400" cy="6247864"/>
          </a:xfrm>
          <a:prstGeom prst="rect">
            <a:avLst/>
          </a:prstGeom>
          <a:gradFill>
            <a:gsLst>
              <a:gs pos="0">
                <a:schemeClr val="accent3">
                  <a:lumMod val="60000"/>
                  <a:lumOff val="40000"/>
                </a:schemeClr>
              </a:gs>
              <a:gs pos="0">
                <a:schemeClr val="accent3">
                  <a:lumMod val="60000"/>
                  <a:lumOff val="40000"/>
                </a:schemeClr>
              </a:gs>
              <a:gs pos="50000">
                <a:schemeClr val="accent1">
                  <a:tint val="44500"/>
                  <a:satMod val="160000"/>
                </a:schemeClr>
              </a:gs>
              <a:gs pos="50000">
                <a:schemeClr val="accent1">
                  <a:tint val="44500"/>
                  <a:satMod val="160000"/>
                </a:schemeClr>
              </a:gs>
              <a:gs pos="100000">
                <a:schemeClr val="accent1">
                  <a:tint val="23500"/>
                  <a:satMod val="160000"/>
                </a:schemeClr>
              </a:gs>
            </a:gsLst>
            <a:lin ang="5400000" scaled="0"/>
          </a:gradFill>
          <a:scene3d>
            <a:camera prst="orthographicFront"/>
            <a:lightRig rig="threePt" dir="t"/>
          </a:scene3d>
          <a:sp3d>
            <a:bevelT/>
          </a:sp3d>
        </p:spPr>
        <p:txBody>
          <a:bodyPr>
            <a:spAutoFit/>
          </a:bodyPr>
          <a:lstStyle/>
          <a:p>
            <a:pPr>
              <a:defRPr/>
            </a:pPr>
            <a:r>
              <a:rPr lang="en-US" sz="8000" dirty="0">
                <a:solidFill>
                  <a:srgbClr val="002060"/>
                </a:solidFill>
              </a:rPr>
              <a:t>40 bed bugs are in a 70°F room on May 2.  By Nov 2 </a:t>
            </a:r>
            <a:r>
              <a:rPr lang="en-US" sz="8000" dirty="0" smtClean="0">
                <a:solidFill>
                  <a:srgbClr val="002060"/>
                </a:solidFill>
              </a:rPr>
              <a:t>how many are there? </a:t>
            </a:r>
            <a:endParaRPr lang="en-US" sz="8000" dirty="0">
              <a:solidFill>
                <a:srgbClr val="002060"/>
              </a:solidFill>
            </a:endParaRPr>
          </a:p>
        </p:txBody>
      </p:sp>
      <p:cxnSp>
        <p:nvCxnSpPr>
          <p:cNvPr id="15" name="Straight Connector 14"/>
          <p:cNvCxnSpPr/>
          <p:nvPr/>
        </p:nvCxnSpPr>
        <p:spPr>
          <a:xfrm>
            <a:off x="2286000" y="6477000"/>
            <a:ext cx="21034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1"/>
          </p:nvPr>
        </p:nvSpPr>
        <p:spPr/>
        <p:txBody>
          <a:bodyPr/>
          <a:lstStyle/>
          <a:p>
            <a:endParaRPr lang="en-US"/>
          </a:p>
        </p:txBody>
      </p:sp>
      <p:sp>
        <p:nvSpPr>
          <p:cNvPr id="2" name="Rectangle 1"/>
          <p:cNvSpPr/>
          <p:nvPr/>
        </p:nvSpPr>
        <p:spPr>
          <a:xfrm>
            <a:off x="3733800" y="5266278"/>
            <a:ext cx="3132589" cy="1323439"/>
          </a:xfrm>
          <a:prstGeom prst="rect">
            <a:avLst/>
          </a:prstGeom>
          <a:noFill/>
        </p:spPr>
        <p:txBody>
          <a:bodyPr wrap="none" lIns="91440" tIns="45720" rIns="91440" bIns="45720">
            <a:spAutoFit/>
          </a:bodyPr>
          <a:lstStyle/>
          <a:p>
            <a:pPr algn="ctr"/>
            <a:r>
              <a:rPr lang="en-US" sz="8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5,905!</a:t>
            </a:r>
            <a:endParaRPr lang="en-US" sz="8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032240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G_0606_1.jpg"/>
          <p:cNvPicPr>
            <a:picLocks noChangeAspect="1"/>
          </p:cNvPicPr>
          <p:nvPr/>
        </p:nvPicPr>
        <p:blipFill>
          <a:blip r:embed="rId3" cstate="print"/>
          <a:stretch>
            <a:fillRect/>
          </a:stretch>
        </p:blipFill>
        <p:spPr>
          <a:xfrm>
            <a:off x="0" y="1"/>
            <a:ext cx="9144000" cy="6858000"/>
          </a:xfrm>
          <a:prstGeom prst="rect">
            <a:avLst/>
          </a:prstGeom>
        </p:spPr>
      </p:pic>
    </p:spTree>
    <p:extLst>
      <p:ext uri="{BB962C8B-B14F-4D97-AF65-F5344CB8AC3E}">
        <p14:creationId xmlns:p14="http://schemas.microsoft.com/office/powerpoint/2010/main" val="2548310913"/>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595_1.jpg"/>
          <p:cNvPicPr>
            <a:picLocks noChangeAspect="1"/>
          </p:cNvPicPr>
          <p:nvPr/>
        </p:nvPicPr>
        <p:blipFill>
          <a:blip r:embed="rId3" cstate="print"/>
          <a:stretch>
            <a:fillRect/>
          </a:stretch>
        </p:blipFill>
        <p:spPr>
          <a:xfrm>
            <a:off x="0" y="4"/>
            <a:ext cx="9144000" cy="6857999"/>
          </a:xfrm>
          <a:prstGeom prst="rect">
            <a:avLst/>
          </a:prstGeom>
        </p:spPr>
      </p:pic>
      <p:pic>
        <p:nvPicPr>
          <p:cNvPr id="5" name="Picture 4" descr="IMG_0595_1.jpg"/>
          <p:cNvPicPr>
            <a:picLocks noChangeAspect="1"/>
          </p:cNvPicPr>
          <p:nvPr/>
        </p:nvPicPr>
        <p:blipFill>
          <a:blip r:embed="rId4" cstate="print">
            <a:lum bright="20000"/>
          </a:blip>
          <a:srcRect/>
          <a:stretch>
            <a:fillRect/>
          </a:stretch>
        </p:blipFill>
        <p:spPr>
          <a:xfrm>
            <a:off x="-13714" y="11636"/>
            <a:ext cx="9157714" cy="6846365"/>
          </a:xfrm>
          <a:prstGeom prst="rect">
            <a:avLst/>
          </a:prstGeom>
        </p:spPr>
      </p:pic>
    </p:spTree>
    <p:extLst>
      <p:ext uri="{BB962C8B-B14F-4D97-AF65-F5344CB8AC3E}">
        <p14:creationId xmlns:p14="http://schemas.microsoft.com/office/powerpoint/2010/main" val="3033089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553.jpg"/>
          <p:cNvPicPr>
            <a:picLocks noChangeAspect="1"/>
          </p:cNvPicPr>
          <p:nvPr/>
        </p:nvPicPr>
        <p:blipFill>
          <a:blip r:embed="rId2" cstate="print"/>
          <a:srcRect/>
          <a:stretch>
            <a:fillRect/>
          </a:stretch>
        </p:blipFill>
        <p:spPr>
          <a:xfrm>
            <a:off x="0" y="0"/>
            <a:ext cx="9144000" cy="6836636"/>
          </a:xfrm>
          <a:prstGeom prst="rect">
            <a:avLst/>
          </a:prstGeom>
          <a:ln>
            <a:noFill/>
          </a:ln>
          <a:effectLst>
            <a:softEdge rad="112500"/>
          </a:effectLst>
        </p:spPr>
      </p:pic>
    </p:spTree>
    <p:extLst>
      <p:ext uri="{BB962C8B-B14F-4D97-AF65-F5344CB8AC3E}">
        <p14:creationId xmlns:p14="http://schemas.microsoft.com/office/powerpoint/2010/main" val="24929353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605_1.jpg"/>
          <p:cNvPicPr>
            <a:picLocks noChangeAspect="1"/>
          </p:cNvPicPr>
          <p:nvPr/>
        </p:nvPicPr>
        <p:blipFill>
          <a:blip r:embed="rId3" cstate="print"/>
          <a:srcRect/>
          <a:stretch>
            <a:fillRect/>
          </a:stretch>
        </p:blipFill>
        <p:spPr>
          <a:xfrm rot="16200000">
            <a:off x="1026202" y="-1205148"/>
            <a:ext cx="6858001" cy="9268294"/>
          </a:xfrm>
          <a:prstGeom prst="rect">
            <a:avLst/>
          </a:prstGeom>
        </p:spPr>
      </p:pic>
    </p:spTree>
    <p:extLst>
      <p:ext uri="{BB962C8B-B14F-4D97-AF65-F5344CB8AC3E}">
        <p14:creationId xmlns:p14="http://schemas.microsoft.com/office/powerpoint/2010/main" val="2929340703"/>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cstate="screen"/>
          <a:srcRect/>
          <a:stretch>
            <a:fillRect/>
          </a:stretch>
        </p:blipFill>
        <p:spPr bwMode="auto">
          <a:xfrm>
            <a:off x="6019800" y="304804"/>
            <a:ext cx="2857500" cy="2143125"/>
          </a:xfrm>
          <a:prstGeom prst="rect">
            <a:avLst/>
          </a:prstGeom>
          <a:ln>
            <a:noFill/>
          </a:ln>
          <a:effectLst>
            <a:softEdge rad="112500"/>
          </a:effectLst>
        </p:spPr>
      </p:pic>
      <p:pic>
        <p:nvPicPr>
          <p:cNvPr id="40963" name="Picture 4"/>
          <p:cNvPicPr>
            <a:picLocks noChangeAspect="1" noChangeArrowheads="1"/>
          </p:cNvPicPr>
          <p:nvPr/>
        </p:nvPicPr>
        <p:blipFill>
          <a:blip r:embed="rId4" cstate="screen"/>
          <a:srcRect/>
          <a:stretch>
            <a:fillRect/>
          </a:stretch>
        </p:blipFill>
        <p:spPr bwMode="auto">
          <a:xfrm>
            <a:off x="6019800" y="4191004"/>
            <a:ext cx="2857500" cy="2447925"/>
          </a:xfrm>
          <a:prstGeom prst="rect">
            <a:avLst/>
          </a:prstGeom>
          <a:ln>
            <a:noFill/>
          </a:ln>
          <a:effectLst>
            <a:softEdge rad="112500"/>
          </a:effectLst>
        </p:spPr>
      </p:pic>
      <p:pic>
        <p:nvPicPr>
          <p:cNvPr id="40964" name="Picture 5"/>
          <p:cNvPicPr>
            <a:picLocks noChangeAspect="1" noChangeArrowheads="1"/>
          </p:cNvPicPr>
          <p:nvPr/>
        </p:nvPicPr>
        <p:blipFill>
          <a:blip r:embed="rId5" cstate="screen"/>
          <a:srcRect/>
          <a:stretch>
            <a:fillRect/>
          </a:stretch>
        </p:blipFill>
        <p:spPr bwMode="auto">
          <a:xfrm>
            <a:off x="457200" y="3962400"/>
            <a:ext cx="4173538" cy="2628900"/>
          </a:xfrm>
          <a:prstGeom prst="rect">
            <a:avLst/>
          </a:prstGeom>
          <a:ln>
            <a:noFill/>
          </a:ln>
          <a:effectLst>
            <a:softEdge rad="112500"/>
          </a:effectLst>
        </p:spPr>
      </p:pic>
      <p:pic>
        <p:nvPicPr>
          <p:cNvPr id="40965" name="Picture 2"/>
          <p:cNvPicPr>
            <a:picLocks noChangeAspect="1" noChangeArrowheads="1"/>
          </p:cNvPicPr>
          <p:nvPr/>
        </p:nvPicPr>
        <p:blipFill>
          <a:blip r:embed="rId6" cstate="screen"/>
          <a:srcRect/>
          <a:stretch>
            <a:fillRect/>
          </a:stretch>
        </p:blipFill>
        <p:spPr bwMode="auto">
          <a:xfrm>
            <a:off x="3581400" y="2286000"/>
            <a:ext cx="1981200" cy="2209800"/>
          </a:xfrm>
          <a:prstGeom prst="rect">
            <a:avLst/>
          </a:prstGeom>
          <a:ln>
            <a:noFill/>
          </a:ln>
          <a:effectLst>
            <a:softEdge rad="112500"/>
          </a:effectLst>
        </p:spPr>
      </p:pic>
      <p:pic>
        <p:nvPicPr>
          <p:cNvPr id="40966" name="Picture 3"/>
          <p:cNvPicPr>
            <a:picLocks noChangeAspect="1" noChangeArrowheads="1"/>
          </p:cNvPicPr>
          <p:nvPr/>
        </p:nvPicPr>
        <p:blipFill>
          <a:blip r:embed="rId7" cstate="screen"/>
          <a:srcRect/>
          <a:stretch>
            <a:fillRect/>
          </a:stretch>
        </p:blipFill>
        <p:spPr bwMode="auto">
          <a:xfrm>
            <a:off x="5410200" y="2209804"/>
            <a:ext cx="2857500" cy="2143125"/>
          </a:xfrm>
          <a:prstGeom prst="rect">
            <a:avLst/>
          </a:prstGeom>
          <a:ln>
            <a:noFill/>
          </a:ln>
          <a:effectLst>
            <a:softEdge rad="112500"/>
          </a:effectLst>
        </p:spPr>
      </p:pic>
      <p:sp>
        <p:nvSpPr>
          <p:cNvPr id="40967" name="Rectangle 7"/>
          <p:cNvSpPr>
            <a:spLocks noChangeArrowheads="1"/>
          </p:cNvSpPr>
          <p:nvPr/>
        </p:nvSpPr>
        <p:spPr bwMode="auto">
          <a:xfrm>
            <a:off x="609600" y="228600"/>
            <a:ext cx="4572000" cy="3046988"/>
          </a:xfrm>
          <a:prstGeom prst="rect">
            <a:avLst/>
          </a:prstGeom>
          <a:noFill/>
          <a:ln w="9525">
            <a:noFill/>
            <a:miter lim="800000"/>
            <a:headEnd/>
            <a:tailEnd/>
          </a:ln>
        </p:spPr>
        <p:txBody>
          <a:bodyPr>
            <a:spAutoFit/>
          </a:bodyPr>
          <a:lstStyle/>
          <a:p>
            <a:pPr fontAlgn="base">
              <a:spcBef>
                <a:spcPct val="0"/>
              </a:spcBef>
              <a:spcAft>
                <a:spcPct val="0"/>
              </a:spcAft>
              <a:buFont typeface="Arial" pitchFamily="34" charset="0"/>
              <a:buChar char="•"/>
            </a:pPr>
            <a:r>
              <a:rPr lang="en-US" sz="3200" dirty="0">
                <a:solidFill>
                  <a:prstClr val="white"/>
                </a:solidFill>
              </a:rPr>
              <a:t>Combine inspection with vacuum cleaning </a:t>
            </a:r>
          </a:p>
          <a:p>
            <a:pPr fontAlgn="base">
              <a:spcBef>
                <a:spcPct val="0"/>
              </a:spcBef>
              <a:spcAft>
                <a:spcPct val="0"/>
              </a:spcAft>
              <a:buFont typeface="Arial" pitchFamily="34" charset="0"/>
              <a:buChar char="•"/>
            </a:pPr>
            <a:r>
              <a:rPr lang="en-US" sz="3200" dirty="0">
                <a:solidFill>
                  <a:prstClr val="white"/>
                </a:solidFill>
              </a:rPr>
              <a:t>Use a brush, flash-light, canister vacuum </a:t>
            </a:r>
            <a:br>
              <a:rPr lang="en-US" sz="3200" dirty="0">
                <a:solidFill>
                  <a:prstClr val="white"/>
                </a:solidFill>
              </a:rPr>
            </a:br>
            <a:r>
              <a:rPr lang="en-US" sz="3200" dirty="0">
                <a:solidFill>
                  <a:prstClr val="white"/>
                </a:solidFill>
              </a:rPr>
              <a:t>with a crevice </a:t>
            </a:r>
            <a:br>
              <a:rPr lang="en-US" sz="3200" dirty="0">
                <a:solidFill>
                  <a:prstClr val="white"/>
                </a:solidFill>
              </a:rPr>
            </a:br>
            <a:r>
              <a:rPr lang="en-US" sz="3200" dirty="0">
                <a:solidFill>
                  <a:prstClr val="white"/>
                </a:solidFill>
              </a:rPr>
              <a:t>attachment</a:t>
            </a:r>
          </a:p>
        </p:txBody>
      </p:sp>
      <p:pic>
        <p:nvPicPr>
          <p:cNvPr id="9" name="Picture 8" descr="IMG_0572.jpg"/>
          <p:cNvPicPr>
            <a:picLocks noChangeAspect="1"/>
          </p:cNvPicPr>
          <p:nvPr/>
        </p:nvPicPr>
        <p:blipFill>
          <a:blip r:embed="rId8" cstate="print"/>
          <a:srcRect/>
          <a:stretch>
            <a:fillRect/>
          </a:stretch>
        </p:blipFill>
        <p:spPr>
          <a:xfrm>
            <a:off x="381001" y="0"/>
            <a:ext cx="8610600" cy="6912990"/>
          </a:xfrm>
          <a:prstGeom prst="rect">
            <a:avLst/>
          </a:prstGeom>
          <a:ln>
            <a:noFill/>
          </a:ln>
          <a:effectLst>
            <a:softEdge rad="112500"/>
          </a:effectLst>
        </p:spPr>
      </p:pic>
      <p:pic>
        <p:nvPicPr>
          <p:cNvPr id="8" name="Picture 7" descr="IMG_0592.jpg"/>
          <p:cNvPicPr>
            <a:picLocks noChangeAspect="1"/>
          </p:cNvPicPr>
          <p:nvPr/>
        </p:nvPicPr>
        <p:blipFill>
          <a:blip r:embed="rId9" cstate="print"/>
          <a:srcRect/>
          <a:stretch>
            <a:fillRect/>
          </a:stretch>
        </p:blipFill>
        <p:spPr>
          <a:xfrm>
            <a:off x="304800" y="0"/>
            <a:ext cx="7184572" cy="6858000"/>
          </a:xfrm>
          <a:prstGeom prst="rect">
            <a:avLst/>
          </a:prstGeom>
          <a:ln>
            <a:noFill/>
          </a:ln>
          <a:effectLst>
            <a:softEdge rad="112500"/>
          </a:effectLst>
        </p:spPr>
      </p:pic>
      <p:pic>
        <p:nvPicPr>
          <p:cNvPr id="11" name="Picture 10" descr="IMG_0559.jpg"/>
          <p:cNvPicPr>
            <a:picLocks noChangeAspect="1"/>
          </p:cNvPicPr>
          <p:nvPr/>
        </p:nvPicPr>
        <p:blipFill>
          <a:blip r:embed="rId10" cstate="print"/>
          <a:srcRect/>
          <a:stretch>
            <a:fillRect/>
          </a:stretch>
        </p:blipFill>
        <p:spPr>
          <a:xfrm>
            <a:off x="0" y="3"/>
            <a:ext cx="9144000" cy="6858001"/>
          </a:xfrm>
          <a:prstGeom prst="rect">
            <a:avLst/>
          </a:prstGeom>
        </p:spPr>
      </p:pic>
    </p:spTree>
    <p:extLst>
      <p:ext uri="{BB962C8B-B14F-4D97-AF65-F5344CB8AC3E}">
        <p14:creationId xmlns:p14="http://schemas.microsoft.com/office/powerpoint/2010/main" val="3158191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0.05"/>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 calcmode="lin" valueType="num">
                                      <p:cBhvr>
                                        <p:cTn id="9" dur="500" fill="hold"/>
                                        <p:tgtEl>
                                          <p:spTgt spid="8"/>
                                        </p:tgtEl>
                                        <p:attrNameLst>
                                          <p:attrName>ppt_x</p:attrName>
                                        </p:attrNameLst>
                                      </p:cBhvr>
                                      <p:tavLst>
                                        <p:tav tm="0">
                                          <p:val>
                                            <p:strVal val="#ppt_x-.2"/>
                                          </p:val>
                                        </p:tav>
                                        <p:tav tm="100000">
                                          <p:val>
                                            <p:strVal val="#ppt_x"/>
                                          </p:val>
                                        </p:tav>
                                      </p:tavLst>
                                    </p:anim>
                                    <p:anim calcmode="lin" valueType="num">
                                      <p:cBhvr>
                                        <p:cTn id="10" dur="500" fill="hold"/>
                                        <p:tgtEl>
                                          <p:spTgt spid="8"/>
                                        </p:tgtEl>
                                        <p:attrNameLst>
                                          <p:attrName>ppt_y</p:attrName>
                                        </p:attrNameLst>
                                      </p:cBhvr>
                                      <p:tavLst>
                                        <p:tav tm="0">
                                          <p:val>
                                            <p:strVal val="#ppt_y"/>
                                          </p:val>
                                        </p:tav>
                                        <p:tav tm="100000">
                                          <p:val>
                                            <p:strVal val="#ppt_y"/>
                                          </p:val>
                                        </p:tav>
                                      </p:tavLst>
                                    </p:anim>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amond(in)">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41055"/>
            <a:ext cx="8229600" cy="2554545"/>
          </a:xfrm>
          <a:prstGeom prst="rect">
            <a:avLst/>
          </a:prstGeom>
        </p:spPr>
        <p:txBody>
          <a:bodyPr wrap="square">
            <a:spAutoFit/>
          </a:bodyPr>
          <a:lstStyle/>
          <a:p>
            <a:pPr fontAlgn="base">
              <a:spcBef>
                <a:spcPct val="0"/>
              </a:spcBef>
              <a:spcAft>
                <a:spcPct val="0"/>
              </a:spcAft>
            </a:pPr>
            <a:r>
              <a:rPr lang="en-US" sz="4000" b="1" u="sng" dirty="0">
                <a:solidFill>
                  <a:srgbClr val="FFFF00"/>
                </a:solidFill>
              </a:rPr>
              <a:t>Anyone</a:t>
            </a:r>
            <a:r>
              <a:rPr lang="en-US" sz="4000" dirty="0">
                <a:solidFill>
                  <a:srgbClr val="FFFF00"/>
                </a:solidFill>
              </a:rPr>
              <a:t> </a:t>
            </a:r>
            <a:br>
              <a:rPr lang="en-US" sz="4000" dirty="0">
                <a:solidFill>
                  <a:srgbClr val="FFFF00"/>
                </a:solidFill>
              </a:rPr>
            </a:br>
            <a:r>
              <a:rPr lang="en-US" sz="4000" dirty="0">
                <a:solidFill>
                  <a:srgbClr val="FFFF00"/>
                </a:solidFill>
              </a:rPr>
              <a:t>can accidently </a:t>
            </a:r>
            <a:br>
              <a:rPr lang="en-US" sz="4000" dirty="0">
                <a:solidFill>
                  <a:srgbClr val="FFFF00"/>
                </a:solidFill>
              </a:rPr>
            </a:br>
            <a:r>
              <a:rPr lang="en-US" sz="4000" dirty="0">
                <a:solidFill>
                  <a:srgbClr val="FFFF00"/>
                </a:solidFill>
              </a:rPr>
              <a:t>acquire bed </a:t>
            </a:r>
            <a:br>
              <a:rPr lang="en-US" sz="4000" dirty="0">
                <a:solidFill>
                  <a:srgbClr val="FFFF00"/>
                </a:solidFill>
              </a:rPr>
            </a:br>
            <a:r>
              <a:rPr lang="en-US" sz="4000" dirty="0">
                <a:solidFill>
                  <a:srgbClr val="FFFF00"/>
                </a:solidFill>
              </a:rPr>
              <a:t>bugs</a:t>
            </a:r>
            <a:endParaRPr lang="en-US" sz="4000" dirty="0">
              <a:solidFill>
                <a:srgbClr val="FFFFCC"/>
              </a:solidFill>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0163"/>
          <a:stretch/>
        </p:blipFill>
        <p:spPr>
          <a:xfrm>
            <a:off x="228600" y="3124200"/>
            <a:ext cx="4725365" cy="3505199"/>
          </a:xfrm>
          <a:prstGeom prst="rect">
            <a:avLst/>
          </a:prstGeom>
          <a:ln>
            <a:noFill/>
          </a:ln>
          <a:effectLst>
            <a:softEdge rad="112500"/>
          </a:effectLst>
        </p:spPr>
      </p:pic>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0572">
            <a:off x="4128615" y="675073"/>
            <a:ext cx="4900420" cy="3748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07562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81000" y="304800"/>
            <a:ext cx="7086600" cy="641350"/>
          </a:xfrm>
          <a:prstGeom prst="rect">
            <a:avLst/>
          </a:prstGeom>
        </p:spPr>
        <p:txBody>
          <a:bodyPr>
            <a:normAutofit fontScale="97500"/>
          </a:bodyPr>
          <a:lstStyle/>
          <a:p>
            <a:pPr eaLnBrk="0" fontAlgn="base" hangingPunct="0">
              <a:spcBef>
                <a:spcPct val="0"/>
              </a:spcBef>
              <a:spcAft>
                <a:spcPct val="0"/>
              </a:spcAft>
              <a:defRPr/>
            </a:pPr>
            <a:r>
              <a:rPr lang="en-US" sz="3400" kern="0" cap="all" dirty="0">
                <a:solidFill>
                  <a:srgbClr val="FFFF00"/>
                </a:solidFill>
                <a:effectLst>
                  <a:outerShdw blurRad="51000" dist="37000" dir="5400000" algn="tl" rotWithShape="0">
                    <a:srgbClr val="000000">
                      <a:alpha val="25000"/>
                    </a:srgbClr>
                  </a:outerShdw>
                </a:effectLst>
              </a:rPr>
              <a:t>the Life of a Bed Bug</a:t>
            </a:r>
          </a:p>
        </p:txBody>
      </p:sp>
      <p:pic>
        <p:nvPicPr>
          <p:cNvPr id="285698" name="Picture 2" descr="http://themurkyfringe.com/wp-content/uploads/2011/05/SunFull_50s_9Aug2003Captioned.jpg"/>
          <p:cNvPicPr>
            <a:picLocks noChangeAspect="1" noChangeArrowheads="1"/>
          </p:cNvPicPr>
          <p:nvPr/>
        </p:nvPicPr>
        <p:blipFill>
          <a:blip r:embed="rId2" cstate="print"/>
          <a:srcRect l="12083" t="-2223" r="10833" b="-556"/>
          <a:stretch>
            <a:fillRect/>
          </a:stretch>
        </p:blipFill>
        <p:spPr bwMode="auto">
          <a:xfrm>
            <a:off x="7010400" y="0"/>
            <a:ext cx="2133600" cy="2133600"/>
          </a:xfrm>
          <a:prstGeom prst="ellipse">
            <a:avLst/>
          </a:prstGeom>
          <a:ln>
            <a:noFill/>
          </a:ln>
          <a:effectLst>
            <a:softEdge rad="112500"/>
          </a:effectLst>
        </p:spPr>
      </p:pic>
      <p:pic>
        <p:nvPicPr>
          <p:cNvPr id="285700" name="Picture 4" descr="http://t3.gstatic.com/images?q=tbn:ANd9GcSage5J30VPJNybnzIpQ391itd0ccqwBt-FcBksw4pgxXZa_W6FgQ&amp;t=1"/>
          <p:cNvPicPr>
            <a:picLocks noChangeAspect="1" noChangeArrowheads="1"/>
          </p:cNvPicPr>
          <p:nvPr/>
        </p:nvPicPr>
        <p:blipFill>
          <a:blip r:embed="rId3" cstate="print"/>
          <a:srcRect/>
          <a:stretch>
            <a:fillRect/>
          </a:stretch>
        </p:blipFill>
        <p:spPr bwMode="auto">
          <a:xfrm>
            <a:off x="0" y="4438650"/>
            <a:ext cx="2085975" cy="2190750"/>
          </a:xfrm>
          <a:prstGeom prst="ellipse">
            <a:avLst/>
          </a:prstGeom>
          <a:ln>
            <a:noFill/>
          </a:ln>
          <a:effectLst>
            <a:softEdge rad="112500"/>
          </a:effectLst>
        </p:spPr>
      </p:pic>
      <p:pic>
        <p:nvPicPr>
          <p:cNvPr id="285702" name="Picture 6" descr="http://www.bedbuginfo.com/images/bed-bugs-mattress-pictures-1a.jpg"/>
          <p:cNvPicPr>
            <a:picLocks noChangeAspect="1" noChangeArrowheads="1"/>
          </p:cNvPicPr>
          <p:nvPr/>
        </p:nvPicPr>
        <p:blipFill>
          <a:blip r:embed="rId4" cstate="print"/>
          <a:srcRect/>
          <a:stretch>
            <a:fillRect/>
          </a:stretch>
        </p:blipFill>
        <p:spPr bwMode="auto">
          <a:xfrm>
            <a:off x="3886200" y="838200"/>
            <a:ext cx="3048000" cy="2032001"/>
          </a:xfrm>
          <a:prstGeom prst="rect">
            <a:avLst/>
          </a:prstGeom>
          <a:ln>
            <a:noFill/>
          </a:ln>
          <a:effectLst>
            <a:softEdge rad="112500"/>
          </a:effectLst>
        </p:spPr>
      </p:pic>
      <p:pic>
        <p:nvPicPr>
          <p:cNvPr id="285704" name="Picture 8" descr="bed bugs exterminator bed bugs extermination">
            <a:hlinkClick r:id="rId5"/>
          </p:cNvPr>
          <p:cNvPicPr>
            <a:picLocks noChangeAspect="1" noChangeArrowheads="1"/>
          </p:cNvPicPr>
          <p:nvPr/>
        </p:nvPicPr>
        <p:blipFill>
          <a:blip r:embed="rId6" cstate="print"/>
          <a:srcRect l="10256"/>
          <a:stretch>
            <a:fillRect/>
          </a:stretch>
        </p:blipFill>
        <p:spPr bwMode="auto">
          <a:xfrm>
            <a:off x="5943600" y="4267200"/>
            <a:ext cx="2926080" cy="2438400"/>
          </a:xfrm>
          <a:prstGeom prst="rect">
            <a:avLst/>
          </a:prstGeom>
          <a:ln>
            <a:noFill/>
          </a:ln>
          <a:effectLst>
            <a:softEdge rad="112500"/>
          </a:effectLst>
        </p:spPr>
      </p:pic>
      <p:pic>
        <p:nvPicPr>
          <p:cNvPr id="285706" name="Picture 10" descr="http://bedsbugs.net/wp-content/uploads/2011/01/bed-bugs-picture-11.jpg"/>
          <p:cNvPicPr>
            <a:picLocks noChangeAspect="1" noChangeArrowheads="1"/>
          </p:cNvPicPr>
          <p:nvPr/>
        </p:nvPicPr>
        <p:blipFill>
          <a:blip r:embed="rId7" cstate="print"/>
          <a:srcRect/>
          <a:stretch>
            <a:fillRect/>
          </a:stretch>
        </p:blipFill>
        <p:spPr bwMode="auto">
          <a:xfrm>
            <a:off x="483679" y="1600201"/>
            <a:ext cx="2488121" cy="2819400"/>
          </a:xfrm>
          <a:prstGeom prst="rect">
            <a:avLst/>
          </a:prstGeom>
          <a:ln>
            <a:noFill/>
          </a:ln>
          <a:effectLst>
            <a:softEdge rad="112500"/>
          </a:effectLst>
        </p:spPr>
      </p:pic>
      <p:pic>
        <p:nvPicPr>
          <p:cNvPr id="285708" name="Picture 12" descr="http://bedbugsproducts.com/wp-content/uploads/2010/07/Signs-of-Bed-Bugs2.jpg"/>
          <p:cNvPicPr>
            <a:picLocks noChangeAspect="1" noChangeArrowheads="1"/>
          </p:cNvPicPr>
          <p:nvPr/>
        </p:nvPicPr>
        <p:blipFill>
          <a:blip r:embed="rId8" cstate="print"/>
          <a:srcRect/>
          <a:stretch>
            <a:fillRect/>
          </a:stretch>
        </p:blipFill>
        <p:spPr bwMode="auto">
          <a:xfrm>
            <a:off x="3514725" y="2819400"/>
            <a:ext cx="2505075" cy="3200401"/>
          </a:xfrm>
          <a:prstGeom prst="rect">
            <a:avLst/>
          </a:prstGeom>
          <a:ln>
            <a:noFill/>
          </a:ln>
          <a:effectLst>
            <a:softEdge rad="112500"/>
          </a:effectLst>
        </p:spPr>
      </p:pic>
      <p:pic>
        <p:nvPicPr>
          <p:cNvPr id="285710" name="Picture 14" descr="http://www.whatarebedbugs.com/wp-content/uploads/2011/03/bed-bugs-infestation.jpg"/>
          <p:cNvPicPr>
            <a:picLocks noChangeAspect="1" noChangeArrowheads="1"/>
          </p:cNvPicPr>
          <p:nvPr/>
        </p:nvPicPr>
        <p:blipFill>
          <a:blip r:embed="rId9" cstate="print">
            <a:lum bright="10000"/>
          </a:blip>
          <a:srcRect t="9609" b="20727"/>
          <a:stretch>
            <a:fillRect/>
          </a:stretch>
        </p:blipFill>
        <p:spPr bwMode="auto">
          <a:xfrm>
            <a:off x="5715000" y="2133600"/>
            <a:ext cx="3352800" cy="2209800"/>
          </a:xfrm>
          <a:prstGeom prst="rect">
            <a:avLst/>
          </a:prstGeom>
          <a:ln>
            <a:noFill/>
          </a:ln>
          <a:effectLst>
            <a:softEdge rad="112500"/>
          </a:effectLst>
        </p:spPr>
      </p:pic>
      <p:sp>
        <p:nvSpPr>
          <p:cNvPr id="10" name="TextBox 9"/>
          <p:cNvSpPr txBox="1"/>
          <p:nvPr/>
        </p:nvSpPr>
        <p:spPr>
          <a:xfrm>
            <a:off x="533400" y="990600"/>
            <a:ext cx="1705916" cy="584775"/>
          </a:xfrm>
          <a:prstGeom prst="rect">
            <a:avLst/>
          </a:prstGeom>
          <a:noFill/>
        </p:spPr>
        <p:txBody>
          <a:bodyPr wrap="none" rtlCol="0">
            <a:spAutoFit/>
          </a:bodyPr>
          <a:lstStyle/>
          <a:p>
            <a:pPr fontAlgn="base">
              <a:spcBef>
                <a:spcPct val="0"/>
              </a:spcBef>
              <a:spcAft>
                <a:spcPct val="0"/>
              </a:spcAft>
            </a:pPr>
            <a:r>
              <a:rPr lang="en-US" sz="3200" dirty="0">
                <a:solidFill>
                  <a:prstClr val="white"/>
                </a:solidFill>
              </a:rPr>
              <a:t>Feeding</a:t>
            </a:r>
          </a:p>
        </p:txBody>
      </p:sp>
      <p:sp>
        <p:nvSpPr>
          <p:cNvPr id="11" name="TextBox 10"/>
          <p:cNvSpPr txBox="1"/>
          <p:nvPr/>
        </p:nvSpPr>
        <p:spPr>
          <a:xfrm>
            <a:off x="3993684" y="6019800"/>
            <a:ext cx="1492716" cy="584775"/>
          </a:xfrm>
          <a:prstGeom prst="rect">
            <a:avLst/>
          </a:prstGeom>
          <a:noFill/>
        </p:spPr>
        <p:txBody>
          <a:bodyPr wrap="none" rtlCol="0">
            <a:spAutoFit/>
          </a:bodyPr>
          <a:lstStyle/>
          <a:p>
            <a:pPr fontAlgn="base">
              <a:spcBef>
                <a:spcPct val="0"/>
              </a:spcBef>
              <a:spcAft>
                <a:spcPct val="0"/>
              </a:spcAft>
            </a:pPr>
            <a:r>
              <a:rPr lang="en-US" sz="3200" dirty="0">
                <a:solidFill>
                  <a:prstClr val="white"/>
                </a:solidFill>
              </a:rPr>
              <a:t>Hiding</a:t>
            </a:r>
          </a:p>
        </p:txBody>
      </p:sp>
    </p:spTree>
    <p:extLst>
      <p:ext uri="{BB962C8B-B14F-4D97-AF65-F5344CB8AC3E}">
        <p14:creationId xmlns:p14="http://schemas.microsoft.com/office/powerpoint/2010/main" val="26051559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IFAS UFL bed bug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5175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0537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Placeholder 2"/>
          <p:cNvSpPr>
            <a:spLocks noGrp="1"/>
          </p:cNvSpPr>
          <p:nvPr>
            <p:ph type="body" sz="quarter" idx="11"/>
          </p:nvPr>
        </p:nvSpPr>
        <p:spPr>
          <a:xfrm>
            <a:off x="533400" y="2362200"/>
            <a:ext cx="8001000" cy="4419600"/>
          </a:xfrm>
        </p:spPr>
        <p:txBody>
          <a:bodyPr/>
          <a:lstStyle/>
          <a:p>
            <a:pPr eaLnBrk="1" hangingPunct="1">
              <a:buFontTx/>
              <a:buChar char="•"/>
            </a:pPr>
            <a:r>
              <a:rPr lang="en-US" sz="4000" dirty="0" smtClean="0"/>
              <a:t>Bed bugs feed on the blood of humans, birds and mice. </a:t>
            </a:r>
          </a:p>
          <a:p>
            <a:pPr eaLnBrk="1" hangingPunct="1">
              <a:buFontTx/>
              <a:buChar char="•"/>
            </a:pPr>
            <a:r>
              <a:rPr lang="en-US" sz="4000" dirty="0" smtClean="0"/>
              <a:t>Feed at night – </a:t>
            </a:r>
            <a:br>
              <a:rPr lang="en-US" sz="4000" dirty="0" smtClean="0"/>
            </a:br>
            <a:r>
              <a:rPr lang="en-US" sz="4000" dirty="0" smtClean="0"/>
              <a:t>mainly</a:t>
            </a:r>
          </a:p>
          <a:p>
            <a:pPr eaLnBrk="1" hangingPunct="1">
              <a:buFontTx/>
              <a:buChar char="•"/>
            </a:pPr>
            <a:r>
              <a:rPr lang="en-US" sz="4000" dirty="0" smtClean="0"/>
              <a:t>Saliva can cause a </a:t>
            </a:r>
            <a:br>
              <a:rPr lang="en-US" sz="4000" dirty="0" smtClean="0"/>
            </a:br>
            <a:r>
              <a:rPr lang="en-US" sz="4000" dirty="0" smtClean="0"/>
              <a:t>person to itch </a:t>
            </a:r>
            <a:br>
              <a:rPr lang="en-US" sz="4000" dirty="0" smtClean="0"/>
            </a:br>
            <a:r>
              <a:rPr lang="en-US" sz="4000" dirty="0" smtClean="0"/>
              <a:t>and cause swelling</a:t>
            </a:r>
          </a:p>
          <a:p>
            <a:pPr eaLnBrk="1" hangingPunct="1">
              <a:buFontTx/>
              <a:buChar char="•"/>
            </a:pPr>
            <a:r>
              <a:rPr lang="en-US" sz="4000" dirty="0" smtClean="0"/>
              <a:t>Scratching can </a:t>
            </a:r>
            <a:br>
              <a:rPr lang="en-US" sz="4000" dirty="0" smtClean="0"/>
            </a:br>
            <a:r>
              <a:rPr lang="en-US" sz="4000" dirty="0" smtClean="0"/>
              <a:t>lead to infected </a:t>
            </a:r>
            <a:br>
              <a:rPr lang="en-US" sz="4000" dirty="0" smtClean="0"/>
            </a:br>
            <a:r>
              <a:rPr lang="en-US" sz="4000" dirty="0" smtClean="0"/>
              <a:t>sores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3050" y="1905000"/>
            <a:ext cx="3543300" cy="4724400"/>
          </a:xfrm>
          <a:prstGeom prst="rect">
            <a:avLst/>
          </a:prstGeom>
          <a:ln>
            <a:noFill/>
          </a:ln>
          <a:effectLst>
            <a:softEdge rad="112500"/>
          </a:effectLst>
        </p:spPr>
      </p:pic>
    </p:spTree>
    <p:extLst>
      <p:ext uri="{BB962C8B-B14F-4D97-AF65-F5344CB8AC3E}">
        <p14:creationId xmlns:p14="http://schemas.microsoft.com/office/powerpoint/2010/main" val="1438036944"/>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normAutofit fontScale="90000"/>
          </a:bodyPr>
          <a:lstStyle/>
          <a:p>
            <a:pPr marL="571500" indent="-571500">
              <a:buFont typeface="Arial" pitchFamily="34" charset="0"/>
              <a:buChar char="•"/>
            </a:pPr>
            <a:r>
              <a:rPr lang="en-US" sz="4000" b="1" cap="none" dirty="0" smtClean="0">
                <a:solidFill>
                  <a:schemeClr val="tx1"/>
                </a:solidFill>
                <a:effectLst/>
              </a:rPr>
              <a:t>Bites </a:t>
            </a:r>
            <a:r>
              <a:rPr lang="en-US" sz="4000" b="1" u="sng" cap="none" dirty="0" smtClean="0">
                <a:solidFill>
                  <a:schemeClr val="tx1"/>
                </a:solidFill>
                <a:effectLst/>
              </a:rPr>
              <a:t>may</a:t>
            </a:r>
            <a:r>
              <a:rPr lang="en-US" sz="4000" b="1" cap="none" dirty="0" smtClean="0">
                <a:solidFill>
                  <a:schemeClr val="tx1"/>
                </a:solidFill>
                <a:effectLst/>
              </a:rPr>
              <a:t> occur in lines</a:t>
            </a:r>
            <a:br>
              <a:rPr lang="en-US" sz="4000" b="1" cap="none" dirty="0" smtClean="0">
                <a:solidFill>
                  <a:schemeClr val="tx1"/>
                </a:solidFill>
                <a:effectLst/>
              </a:rPr>
            </a:br>
            <a:r>
              <a:rPr lang="en-US" sz="4000" b="1" cap="none" dirty="0" smtClean="0">
                <a:solidFill>
                  <a:schemeClr val="tx1"/>
                </a:solidFill>
                <a:effectLst/>
              </a:rPr>
              <a:t>- usually on exposed skin</a:t>
            </a:r>
          </a:p>
        </p:txBody>
      </p:sp>
      <p:pic>
        <p:nvPicPr>
          <p:cNvPr id="52228" name="Picture 2" descr="http://t1.gstatic.com/images?q=tbn:ANd9GcQOxTTDtaf8HMU6QR31HJrbbWVr2L4O-dE7JBxVteai6vbI-sW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2" y="1828800"/>
            <a:ext cx="4068811" cy="304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352"/>
          <a:stretch/>
        </p:blipFill>
        <p:spPr bwMode="auto">
          <a:xfrm>
            <a:off x="685800" y="2057400"/>
            <a:ext cx="3352800" cy="44699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26872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idx="1"/>
          </p:nvPr>
        </p:nvSpPr>
        <p:spPr>
          <a:xfrm>
            <a:off x="-228600" y="533400"/>
            <a:ext cx="5791200" cy="6248400"/>
          </a:xfrm>
        </p:spPr>
        <p:txBody>
          <a:bodyPr/>
          <a:lstStyle/>
          <a:p>
            <a:pPr lvl="1" eaLnBrk="1" hangingPunct="1">
              <a:lnSpc>
                <a:spcPct val="90000"/>
              </a:lnSpc>
            </a:pPr>
            <a:r>
              <a:rPr lang="en-US" altLang="en-US" sz="3600" b="1" dirty="0" smtClean="0"/>
              <a:t>One study 30% had a reaction</a:t>
            </a:r>
          </a:p>
          <a:p>
            <a:pPr lvl="1" eaLnBrk="1" hangingPunct="1">
              <a:lnSpc>
                <a:spcPct val="90000"/>
              </a:lnSpc>
            </a:pPr>
            <a:r>
              <a:rPr lang="en-US" altLang="en-US" sz="3600" b="1" dirty="0" smtClean="0"/>
              <a:t>One study 96%</a:t>
            </a:r>
          </a:p>
          <a:p>
            <a:pPr lvl="1" eaLnBrk="1" hangingPunct="1">
              <a:lnSpc>
                <a:spcPct val="90000"/>
              </a:lnSpc>
            </a:pPr>
            <a:r>
              <a:rPr lang="en-US" altLang="en-US" sz="3600" b="1" dirty="0" smtClean="0"/>
              <a:t>Reactions vary depending on your immune system and number of bites</a:t>
            </a:r>
          </a:p>
          <a:p>
            <a:pPr lvl="1" eaLnBrk="1" hangingPunct="1">
              <a:lnSpc>
                <a:spcPct val="90000"/>
              </a:lnSpc>
            </a:pPr>
            <a:r>
              <a:rPr lang="en-US" altLang="en-US" sz="3600" b="1" dirty="0" smtClean="0"/>
              <a:t>Bites do not confirm bed bug infestations</a:t>
            </a:r>
          </a:p>
        </p:txBody>
      </p:sp>
      <p:pic>
        <p:nvPicPr>
          <p:cNvPr id="14340" name="Picture 5" descr="welts-from-bed-bug-bi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048000"/>
            <a:ext cx="2667000" cy="355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04800"/>
            <a:ext cx="3117850" cy="265353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12092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52400" y="457200"/>
            <a:ext cx="8305800" cy="5105400"/>
          </a:xfrm>
        </p:spPr>
        <p:txBody>
          <a:bodyPr/>
          <a:lstStyle/>
          <a:p>
            <a:pPr eaLnBrk="1" hangingPunct="1"/>
            <a:r>
              <a:rPr lang="en-US" altLang="en-US" sz="3600" b="1" dirty="0" smtClean="0"/>
              <a:t>Bugs probe the skin to find a capillary space that allows the blood to flow rapidly   </a:t>
            </a:r>
          </a:p>
          <a:p>
            <a:pPr eaLnBrk="1" hangingPunct="1"/>
            <a:r>
              <a:rPr lang="en-US" altLang="en-US" sz="3600" b="1" dirty="0" smtClean="0"/>
              <a:t>May probe several times before feeding</a:t>
            </a:r>
          </a:p>
          <a:p>
            <a:pPr eaLnBrk="1" hangingPunct="1"/>
            <a:r>
              <a:rPr lang="en-US" altLang="en-US" sz="3600" b="1" dirty="0" smtClean="0"/>
              <a:t>Feed for 5-10 min  </a:t>
            </a:r>
          </a:p>
          <a:p>
            <a:pPr eaLnBrk="1" hangingPunct="1"/>
            <a:r>
              <a:rPr lang="en-US" altLang="en-US" sz="3600" b="1" dirty="0" smtClean="0"/>
              <a:t>After feeding, moves</a:t>
            </a:r>
            <a:br>
              <a:rPr lang="en-US" altLang="en-US" sz="3600" b="1" dirty="0" smtClean="0"/>
            </a:br>
            <a:r>
              <a:rPr lang="en-US" altLang="en-US" sz="3600" b="1" dirty="0" smtClean="0"/>
              <a:t>to aggregate </a:t>
            </a:r>
          </a:p>
          <a:p>
            <a:pPr eaLnBrk="1" hangingPunct="1"/>
            <a:r>
              <a:rPr lang="en-US" altLang="en-US" sz="3600" b="1" dirty="0" smtClean="0"/>
              <a:t>Feed every 3-7 days</a:t>
            </a:r>
          </a:p>
        </p:txBody>
      </p:sp>
      <p:pic>
        <p:nvPicPr>
          <p:cNvPr id="8196" name="Picture 4" descr="bed bug feedign color adjust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0" y="2971800"/>
            <a:ext cx="3467100" cy="3581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0472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a:off x="304800" y="228600"/>
            <a:ext cx="8077200" cy="5562600"/>
          </a:xfrm>
        </p:spPr>
        <p:txBody>
          <a:bodyPr/>
          <a:lstStyle/>
          <a:p>
            <a:pPr eaLnBrk="1" hangingPunct="1"/>
            <a:r>
              <a:rPr lang="en-US" altLang="en-US" sz="3600" b="1" dirty="0" smtClean="0"/>
              <a:t>After feeding adults become interested in mating</a:t>
            </a:r>
            <a:endParaRPr lang="en-US" altLang="en-US" sz="1200" b="1" dirty="0" smtClean="0"/>
          </a:p>
          <a:p>
            <a:pPr eaLnBrk="1" hangingPunct="1"/>
            <a:r>
              <a:rPr lang="en-US" altLang="en-US" sz="3600" b="1" dirty="0" smtClean="0"/>
              <a:t>They engage in </a:t>
            </a:r>
            <a:br>
              <a:rPr lang="en-US" altLang="en-US" sz="3600" b="1" dirty="0" smtClean="0"/>
            </a:br>
            <a:r>
              <a:rPr lang="en-US" altLang="en-US" sz="3600" b="1" dirty="0" smtClean="0"/>
              <a:t>traumatic </a:t>
            </a:r>
            <a:br>
              <a:rPr lang="en-US" altLang="en-US" sz="3600" b="1" dirty="0" smtClean="0"/>
            </a:br>
            <a:r>
              <a:rPr lang="en-US" altLang="en-US" sz="3600" b="1" dirty="0" smtClean="0"/>
              <a:t>insemination</a:t>
            </a:r>
          </a:p>
          <a:p>
            <a:pPr eaLnBrk="1" hangingPunct="1"/>
            <a:r>
              <a:rPr lang="en-US" altLang="en-US" sz="3600" b="1" dirty="0" smtClean="0"/>
              <a:t>Females may be </a:t>
            </a:r>
            <a:br>
              <a:rPr lang="en-US" altLang="en-US" sz="3600" b="1" dirty="0" smtClean="0"/>
            </a:br>
            <a:r>
              <a:rPr lang="en-US" altLang="en-US" sz="3600" b="1" dirty="0" smtClean="0"/>
              <a:t>mated by many </a:t>
            </a:r>
            <a:br>
              <a:rPr lang="en-US" altLang="en-US" sz="3600" b="1" dirty="0" smtClean="0"/>
            </a:br>
            <a:r>
              <a:rPr lang="en-US" altLang="en-US" sz="3600" b="1" dirty="0" smtClean="0"/>
              <a:t>different males</a:t>
            </a:r>
          </a:p>
          <a:p>
            <a:pPr eaLnBrk="1" hangingPunct="1"/>
            <a:r>
              <a:rPr lang="en-US" altLang="en-US" sz="3600" b="1" dirty="0" smtClean="0"/>
              <a:t>Females  leave </a:t>
            </a:r>
            <a:br>
              <a:rPr lang="en-US" altLang="en-US" sz="3600" b="1" dirty="0" smtClean="0"/>
            </a:br>
            <a:r>
              <a:rPr lang="en-US" altLang="en-US" sz="3600" b="1" dirty="0" smtClean="0"/>
              <a:t>aggregations after </a:t>
            </a:r>
            <a:br>
              <a:rPr lang="en-US" altLang="en-US" sz="3600" b="1" dirty="0" smtClean="0"/>
            </a:br>
            <a:r>
              <a:rPr lang="en-US" altLang="en-US" sz="3600" b="1" dirty="0" smtClean="0"/>
              <a:t>being mated several times</a:t>
            </a:r>
          </a:p>
          <a:p>
            <a:pPr eaLnBrk="1" hangingPunct="1"/>
            <a:endParaRPr lang="en-US" altLang="en-US" sz="3600" b="1" dirty="0" smtClean="0"/>
          </a:p>
          <a:p>
            <a:pPr eaLnBrk="1" hangingPunct="1"/>
            <a:endParaRPr lang="en-US" altLang="en-US" sz="1800" b="1" dirty="0" smtClean="0"/>
          </a:p>
          <a:p>
            <a:pPr eaLnBrk="1" hangingPunct="1"/>
            <a:endParaRPr lang="en-US" altLang="en-US" sz="1200" b="1" dirty="0" smtClean="0"/>
          </a:p>
        </p:txBody>
      </p:sp>
      <p:pic>
        <p:nvPicPr>
          <p:cNvPr id="9220" name="Picture 6" descr="bed bugs mating less contra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762000"/>
            <a:ext cx="2358426" cy="2514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926" t="4811" r="9746" b="640"/>
          <a:stretch/>
        </p:blipFill>
        <p:spPr bwMode="auto">
          <a:xfrm>
            <a:off x="5367280" y="3389312"/>
            <a:ext cx="3104343" cy="27066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57169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sz="half" idx="1"/>
          </p:nvPr>
        </p:nvSpPr>
        <p:spPr>
          <a:xfrm>
            <a:off x="228600" y="152400"/>
            <a:ext cx="8610600" cy="6477000"/>
          </a:xfrm>
        </p:spPr>
        <p:txBody>
          <a:bodyPr/>
          <a:lstStyle/>
          <a:p>
            <a:pPr eaLnBrk="1" hangingPunct="1"/>
            <a:r>
              <a:rPr lang="en-US" altLang="en-US" sz="3600" b="1" dirty="0" smtClean="0"/>
              <a:t>Females that mate only once will produce 25% more eggs than multi-mated females</a:t>
            </a:r>
            <a:endParaRPr lang="en-US" altLang="en-US" sz="3600" dirty="0" smtClean="0"/>
          </a:p>
          <a:p>
            <a:pPr eaLnBrk="1" hangingPunct="1"/>
            <a:r>
              <a:rPr lang="en-US" altLang="en-US" sz="3600" b="1" dirty="0" smtClean="0"/>
              <a:t>A single mated female can cause an infestation</a:t>
            </a:r>
          </a:p>
          <a:p>
            <a:pPr eaLnBrk="1" hangingPunct="1"/>
            <a:r>
              <a:rPr lang="en-US" altLang="en-US" sz="3600" b="1" dirty="0" smtClean="0"/>
              <a:t>After taking a blood meal the </a:t>
            </a:r>
            <a:br>
              <a:rPr lang="en-US" altLang="en-US" sz="3600" b="1" dirty="0" smtClean="0"/>
            </a:br>
            <a:r>
              <a:rPr lang="en-US" altLang="en-US" sz="3600" b="1" dirty="0" smtClean="0"/>
              <a:t>females produce </a:t>
            </a:r>
            <a:br>
              <a:rPr lang="en-US" altLang="en-US" sz="3600" b="1" dirty="0" smtClean="0"/>
            </a:br>
            <a:r>
              <a:rPr lang="en-US" altLang="en-US" sz="3600" b="1" dirty="0" smtClean="0"/>
              <a:t>5-20 eggs over </a:t>
            </a:r>
            <a:br>
              <a:rPr lang="en-US" altLang="en-US" sz="3600" b="1" dirty="0" smtClean="0"/>
            </a:br>
            <a:r>
              <a:rPr lang="en-US" altLang="en-US" sz="3600" b="1" dirty="0" smtClean="0"/>
              <a:t>~12 days</a:t>
            </a:r>
          </a:p>
          <a:p>
            <a:pPr eaLnBrk="1" hangingPunct="1"/>
            <a:r>
              <a:rPr lang="en-US" altLang="en-US" sz="3600" b="1" dirty="0" smtClean="0"/>
              <a:t>Females produce </a:t>
            </a:r>
            <a:br>
              <a:rPr lang="en-US" altLang="en-US" sz="3600" b="1" dirty="0" smtClean="0"/>
            </a:br>
            <a:r>
              <a:rPr lang="en-US" altLang="en-US" sz="3600" b="1" dirty="0" smtClean="0"/>
              <a:t>~143 eggs in a lifetime</a:t>
            </a:r>
          </a:p>
        </p:txBody>
      </p:sp>
      <p:pic>
        <p:nvPicPr>
          <p:cNvPr id="10245" name="Picture 7" descr="Eggs with eyespots"/>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112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13658" r="20069" b="21195"/>
          <a:stretch/>
        </p:blipFill>
        <p:spPr bwMode="auto">
          <a:xfrm>
            <a:off x="5105400" y="3733801"/>
            <a:ext cx="3829665" cy="23457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85754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sz="half" idx="1"/>
          </p:nvPr>
        </p:nvSpPr>
        <p:spPr>
          <a:xfrm>
            <a:off x="381000" y="228600"/>
            <a:ext cx="8305800" cy="5638800"/>
          </a:xfrm>
        </p:spPr>
        <p:txBody>
          <a:bodyPr/>
          <a:lstStyle/>
          <a:p>
            <a:pPr eaLnBrk="1" hangingPunct="1">
              <a:lnSpc>
                <a:spcPct val="90000"/>
              </a:lnSpc>
            </a:pPr>
            <a:r>
              <a:rPr lang="en-US" altLang="en-US" sz="3600" b="1" dirty="0" smtClean="0"/>
              <a:t>Aggregate in cracks and crevices all day</a:t>
            </a:r>
          </a:p>
          <a:p>
            <a:pPr eaLnBrk="1" hangingPunct="1">
              <a:lnSpc>
                <a:spcPct val="90000"/>
              </a:lnSpc>
            </a:pPr>
            <a:r>
              <a:rPr lang="en-US" altLang="en-US" sz="3600" b="1" dirty="0" smtClean="0"/>
              <a:t>If hungry they become active between midnight and 5:00 am</a:t>
            </a:r>
          </a:p>
          <a:p>
            <a:pPr eaLnBrk="1" hangingPunct="1">
              <a:lnSpc>
                <a:spcPct val="90000"/>
              </a:lnSpc>
            </a:pPr>
            <a:r>
              <a:rPr lang="en-US" altLang="en-US" sz="3600" b="1" dirty="0" smtClean="0"/>
              <a:t>Stimulated by the </a:t>
            </a:r>
            <a:br>
              <a:rPr lang="en-US" altLang="en-US" sz="3600" b="1" dirty="0" smtClean="0"/>
            </a:br>
            <a:r>
              <a:rPr lang="en-US" altLang="en-US" sz="3600" b="1" dirty="0" smtClean="0"/>
              <a:t>increase of CO</a:t>
            </a:r>
            <a:r>
              <a:rPr lang="en-US" altLang="en-US" sz="3600" b="1" baseline="-25000" dirty="0" smtClean="0"/>
              <a:t>2</a:t>
            </a:r>
            <a:r>
              <a:rPr lang="en-US" altLang="en-US" sz="3600" b="1" dirty="0" smtClean="0"/>
              <a:t> in </a:t>
            </a:r>
            <a:br>
              <a:rPr lang="en-US" altLang="en-US" sz="3600" b="1" dirty="0" smtClean="0"/>
            </a:br>
            <a:r>
              <a:rPr lang="en-US" altLang="en-US" sz="3600" b="1" dirty="0" smtClean="0"/>
              <a:t>the room</a:t>
            </a:r>
          </a:p>
          <a:p>
            <a:pPr eaLnBrk="1" hangingPunct="1">
              <a:lnSpc>
                <a:spcPct val="90000"/>
              </a:lnSpc>
            </a:pPr>
            <a:r>
              <a:rPr lang="en-US" altLang="en-US" sz="3600" b="1" dirty="0" smtClean="0"/>
              <a:t>Travel many yards </a:t>
            </a:r>
            <a:br>
              <a:rPr lang="en-US" altLang="en-US" sz="3600" b="1" dirty="0" smtClean="0"/>
            </a:br>
            <a:r>
              <a:rPr lang="en-US" altLang="en-US" sz="3600" b="1" dirty="0" smtClean="0"/>
              <a:t>to get to host </a:t>
            </a:r>
          </a:p>
          <a:p>
            <a:pPr eaLnBrk="1" hangingPunct="1">
              <a:lnSpc>
                <a:spcPct val="90000"/>
              </a:lnSpc>
            </a:pPr>
            <a:r>
              <a:rPr lang="en-US" altLang="en-US" sz="3600" b="1" dirty="0" smtClean="0"/>
              <a:t>Bed bugs detect</a:t>
            </a:r>
            <a:br>
              <a:rPr lang="en-US" altLang="en-US" sz="3600" b="1" dirty="0" smtClean="0"/>
            </a:br>
            <a:r>
              <a:rPr lang="en-US" altLang="en-US" sz="3600" b="1" dirty="0" smtClean="0"/>
              <a:t>temperature, </a:t>
            </a:r>
            <a:r>
              <a:rPr lang="en-US" altLang="en-US" sz="3600" b="1" dirty="0" smtClean="0">
                <a:solidFill>
                  <a:prstClr val="white"/>
                </a:solidFill>
              </a:rPr>
              <a:t>CO</a:t>
            </a:r>
            <a:r>
              <a:rPr lang="en-US" altLang="en-US" sz="3600" b="1" baseline="-25000" dirty="0" smtClean="0">
                <a:solidFill>
                  <a:prstClr val="white"/>
                </a:solidFill>
              </a:rPr>
              <a:t>2,</a:t>
            </a:r>
            <a:br>
              <a:rPr lang="en-US" altLang="en-US" sz="3600" b="1" baseline="-25000" dirty="0" smtClean="0">
                <a:solidFill>
                  <a:prstClr val="white"/>
                </a:solidFill>
              </a:rPr>
            </a:br>
            <a:r>
              <a:rPr lang="en-US" altLang="en-US" sz="3600" b="1" dirty="0" smtClean="0">
                <a:solidFill>
                  <a:prstClr val="white"/>
                </a:solidFill>
              </a:rPr>
              <a:t>other chemicals</a:t>
            </a:r>
          </a:p>
          <a:p>
            <a:pPr marL="0" indent="0" eaLnBrk="1" hangingPunct="1">
              <a:lnSpc>
                <a:spcPct val="90000"/>
              </a:lnSpc>
              <a:buNone/>
            </a:pPr>
            <a:endParaRPr lang="en-US" altLang="en-US" sz="3600" b="1" dirty="0" smtClean="0"/>
          </a:p>
          <a:p>
            <a:pPr eaLnBrk="1" hangingPunct="1">
              <a:lnSpc>
                <a:spcPct val="90000"/>
              </a:lnSpc>
            </a:pPr>
            <a:endParaRPr lang="en-US" altLang="en-US" sz="3600" b="1" dirty="0" smtClean="0"/>
          </a:p>
        </p:txBody>
      </p:sp>
      <p:sp>
        <p:nvSpPr>
          <p:cNvPr id="7172" name="Text Box 4"/>
          <p:cNvSpPr txBox="1">
            <a:spLocks noChangeArrowheads="1"/>
          </p:cNvSpPr>
          <p:nvPr/>
        </p:nvSpPr>
        <p:spPr bwMode="auto">
          <a:xfrm>
            <a:off x="5791200" y="57150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spcBef>
                <a:spcPct val="0"/>
              </a:spcBef>
              <a:buFontTx/>
              <a:buNone/>
            </a:pPr>
            <a:endParaRPr lang="en-US" altLang="en-US" sz="2400">
              <a:solidFill>
                <a:schemeClr val="tx1"/>
              </a:solidFill>
            </a:endParaRPr>
          </a:p>
        </p:txBody>
      </p:sp>
      <p:pic>
        <p:nvPicPr>
          <p:cNvPr id="7173" name="Picture 5" descr="resize bed bugs room 50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410200" y="2514600"/>
            <a:ext cx="2590800" cy="20214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r="25481"/>
          <a:stretch/>
        </p:blipFill>
        <p:spPr>
          <a:xfrm>
            <a:off x="6096000" y="4419601"/>
            <a:ext cx="2810797" cy="2514599"/>
          </a:xfrm>
          <a:prstGeom prst="rect">
            <a:avLst/>
          </a:prstGeom>
          <a:ln>
            <a:noFill/>
          </a:ln>
          <a:effectLst>
            <a:softEdge rad="112500"/>
          </a:effectLst>
        </p:spPr>
      </p:pic>
    </p:spTree>
    <p:extLst>
      <p:ext uri="{BB962C8B-B14F-4D97-AF65-F5344CB8AC3E}">
        <p14:creationId xmlns:p14="http://schemas.microsoft.com/office/powerpoint/2010/main" val="16671833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4"/>
          <p:cNvSpPr>
            <a:spLocks noGrp="1" noChangeArrowheads="1"/>
          </p:cNvSpPr>
          <p:nvPr>
            <p:ph type="body" sz="half" idx="1"/>
          </p:nvPr>
        </p:nvSpPr>
        <p:spPr>
          <a:xfrm>
            <a:off x="228600" y="228600"/>
            <a:ext cx="8229600" cy="5410200"/>
          </a:xfrm>
        </p:spPr>
        <p:txBody>
          <a:bodyPr/>
          <a:lstStyle/>
          <a:p>
            <a:pPr eaLnBrk="1" hangingPunct="1"/>
            <a:r>
              <a:rPr lang="en-US" altLang="en-US" sz="3600" b="1" dirty="0" smtClean="0"/>
              <a:t>Frass spots (bed bug poop)</a:t>
            </a:r>
          </a:p>
          <a:p>
            <a:pPr lvl="1" eaLnBrk="1" hangingPunct="1"/>
            <a:r>
              <a:rPr lang="en-US" altLang="en-US" sz="3200" b="1" dirty="0" smtClean="0"/>
              <a:t>Mattress seams and on the tag</a:t>
            </a:r>
          </a:p>
          <a:p>
            <a:pPr lvl="1" eaLnBrk="1" hangingPunct="1"/>
            <a:r>
              <a:rPr lang="en-US" altLang="en-US" sz="3200" b="1" dirty="0" smtClean="0"/>
              <a:t>Wood frame of the box springs</a:t>
            </a:r>
          </a:p>
          <a:p>
            <a:pPr lvl="1" eaLnBrk="1" hangingPunct="1"/>
            <a:r>
              <a:rPr lang="en-US" altLang="en-US" sz="3200" b="1" dirty="0" smtClean="0"/>
              <a:t>Behind the head board</a:t>
            </a:r>
          </a:p>
          <a:p>
            <a:pPr lvl="1" eaLnBrk="1" hangingPunct="1"/>
            <a:r>
              <a:rPr lang="en-US" altLang="en-US" sz="3200" b="1" dirty="0" smtClean="0"/>
              <a:t>Along the tops of </a:t>
            </a:r>
            <a:br>
              <a:rPr lang="en-US" altLang="en-US" sz="3200" b="1" dirty="0" smtClean="0"/>
            </a:br>
            <a:r>
              <a:rPr lang="en-US" altLang="en-US" sz="3200" b="1" dirty="0" smtClean="0"/>
              <a:t>baseboards / the edge </a:t>
            </a:r>
            <a:br>
              <a:rPr lang="en-US" altLang="en-US" sz="3200" b="1" dirty="0" smtClean="0"/>
            </a:br>
            <a:r>
              <a:rPr lang="en-US" altLang="en-US" sz="3200" b="1" dirty="0" smtClean="0"/>
              <a:t>of carpeting</a:t>
            </a:r>
          </a:p>
          <a:p>
            <a:pPr lvl="1" eaLnBrk="1" hangingPunct="1"/>
            <a:r>
              <a:rPr lang="en-US" altLang="en-US" sz="3200" b="1" dirty="0" smtClean="0"/>
              <a:t>Ceiling / wall junctions </a:t>
            </a:r>
            <a:br>
              <a:rPr lang="en-US" altLang="en-US" sz="3200" b="1" dirty="0" smtClean="0"/>
            </a:br>
            <a:r>
              <a:rPr lang="en-US" altLang="en-US" sz="3200" b="1" dirty="0" smtClean="0"/>
              <a:t>behind pictures</a:t>
            </a:r>
          </a:p>
          <a:p>
            <a:pPr lvl="1" eaLnBrk="1" hangingPunct="1"/>
            <a:r>
              <a:rPr lang="en-US" altLang="en-US" sz="3200" b="1" dirty="0" smtClean="0"/>
              <a:t>Electrical outlets</a:t>
            </a:r>
          </a:p>
          <a:p>
            <a:pPr lvl="1" eaLnBrk="1" hangingPunct="1"/>
            <a:r>
              <a:rPr lang="en-US" altLang="en-US" sz="3200" b="1" dirty="0" smtClean="0"/>
              <a:t>In curtain seams </a:t>
            </a:r>
          </a:p>
        </p:txBody>
      </p:sp>
      <p:pic>
        <p:nvPicPr>
          <p:cNvPr id="16388" name="Picture 6" descr="feces on outlet"/>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949950" y="2209800"/>
            <a:ext cx="3041650" cy="4495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556222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title"/>
          </p:nvPr>
        </p:nvSpPr>
        <p:spPr>
          <a:xfrm>
            <a:off x="533400" y="228600"/>
            <a:ext cx="7086600" cy="641350"/>
          </a:xfrm>
        </p:spPr>
        <p:txBody>
          <a:bodyPr>
            <a:noAutofit/>
          </a:bodyPr>
          <a:lstStyle/>
          <a:p>
            <a:r>
              <a:rPr lang="en-US" sz="4000" b="1" cap="none" dirty="0" smtClean="0"/>
              <a:t>What are bed bugs?</a:t>
            </a:r>
            <a:endParaRPr lang="en-US" sz="4000" b="1" cap="none"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1654101"/>
            <a:ext cx="7315200" cy="4975301"/>
          </a:xfrm>
          <a:prstGeom prst="rect">
            <a:avLst/>
          </a:prstGeom>
          <a:ln>
            <a:noFill/>
          </a:ln>
          <a:effectLst>
            <a:softEdge rad="112500"/>
          </a:effectLst>
        </p:spPr>
      </p:pic>
      <p:sp>
        <p:nvSpPr>
          <p:cNvPr id="3" name="TextBox 2"/>
          <p:cNvSpPr txBox="1"/>
          <p:nvPr/>
        </p:nvSpPr>
        <p:spPr>
          <a:xfrm>
            <a:off x="226406" y="1219200"/>
            <a:ext cx="8576387" cy="4154984"/>
          </a:xfrm>
          <a:prstGeom prst="rect">
            <a:avLst/>
          </a:prstGeom>
          <a:noFill/>
        </p:spPr>
        <p:txBody>
          <a:bodyPr wrap="none" rtlCol="0">
            <a:spAutoFit/>
          </a:bodyPr>
          <a:lstStyle/>
          <a:p>
            <a:pPr fontAlgn="base">
              <a:spcBef>
                <a:spcPct val="0"/>
              </a:spcBef>
              <a:spcAft>
                <a:spcPct val="0"/>
              </a:spcAft>
            </a:pPr>
            <a:r>
              <a:rPr lang="en-US" sz="3300" dirty="0">
                <a:solidFill>
                  <a:srgbClr val="CCAF0A">
                    <a:lumMod val="40000"/>
                    <a:lumOff val="60000"/>
                  </a:srgbClr>
                </a:solidFill>
              </a:rPr>
              <a:t>Blood feeding true bugs </a:t>
            </a:r>
            <a:r>
              <a:rPr lang="en-US" sz="3300" dirty="0">
                <a:solidFill>
                  <a:prstClr val="white"/>
                </a:solidFill>
              </a:rPr>
              <a:t>- order Hemiptera </a:t>
            </a:r>
          </a:p>
          <a:p>
            <a:pPr fontAlgn="base">
              <a:spcBef>
                <a:spcPct val="0"/>
              </a:spcBef>
              <a:spcAft>
                <a:spcPct val="0"/>
              </a:spcAft>
            </a:pPr>
            <a:r>
              <a:rPr lang="en-US" sz="3300" dirty="0">
                <a:solidFill>
                  <a:prstClr val="white"/>
                </a:solidFill>
              </a:rPr>
              <a:t>Eggs hatch and </a:t>
            </a:r>
            <a:r>
              <a:rPr lang="en-US" sz="3300" dirty="0" err="1" smtClean="0">
                <a:solidFill>
                  <a:prstClr val="white"/>
                </a:solidFill>
              </a:rPr>
              <a:t>immatures</a:t>
            </a:r>
            <a:r>
              <a:rPr lang="en-US" sz="3300" dirty="0">
                <a:solidFill>
                  <a:prstClr val="white"/>
                </a:solidFill>
              </a:rPr>
              <a:t/>
            </a:r>
            <a:br>
              <a:rPr lang="en-US" sz="3300" dirty="0">
                <a:solidFill>
                  <a:prstClr val="white"/>
                </a:solidFill>
              </a:rPr>
            </a:br>
            <a:r>
              <a:rPr lang="en-US" sz="3300" dirty="0" smtClean="0">
                <a:solidFill>
                  <a:prstClr val="white"/>
                </a:solidFill>
              </a:rPr>
              <a:t>go through </a:t>
            </a:r>
            <a:r>
              <a:rPr lang="en-US" sz="3300" dirty="0">
                <a:solidFill>
                  <a:prstClr val="white"/>
                </a:solidFill>
              </a:rPr>
              <a:t/>
            </a:r>
            <a:br>
              <a:rPr lang="en-US" sz="3300" dirty="0">
                <a:solidFill>
                  <a:prstClr val="white"/>
                </a:solidFill>
              </a:rPr>
            </a:br>
            <a:r>
              <a:rPr lang="en-US" sz="3300" dirty="0">
                <a:solidFill>
                  <a:srgbClr val="CCAF0A">
                    <a:lumMod val="40000"/>
                    <a:lumOff val="60000"/>
                  </a:srgbClr>
                </a:solidFill>
              </a:rPr>
              <a:t>5 nymph stages</a:t>
            </a:r>
            <a:r>
              <a:rPr lang="en-US" sz="3300" dirty="0">
                <a:solidFill>
                  <a:prstClr val="white"/>
                </a:solidFill>
              </a:rPr>
              <a:t/>
            </a:r>
            <a:br>
              <a:rPr lang="en-US" sz="3300" dirty="0">
                <a:solidFill>
                  <a:prstClr val="white"/>
                </a:solidFill>
              </a:rPr>
            </a:br>
            <a:r>
              <a:rPr lang="en-US" sz="3300" dirty="0">
                <a:solidFill>
                  <a:prstClr val="white"/>
                </a:solidFill>
              </a:rPr>
              <a:t>before </a:t>
            </a:r>
            <a:r>
              <a:rPr lang="en-US" sz="3300" dirty="0" smtClean="0">
                <a:solidFill>
                  <a:prstClr val="white"/>
                </a:solidFill>
              </a:rPr>
              <a:t/>
            </a:r>
            <a:br>
              <a:rPr lang="en-US" sz="3300" dirty="0" smtClean="0">
                <a:solidFill>
                  <a:prstClr val="white"/>
                </a:solidFill>
              </a:rPr>
            </a:br>
            <a:r>
              <a:rPr lang="en-US" sz="3300" dirty="0" smtClean="0">
                <a:solidFill>
                  <a:prstClr val="white"/>
                </a:solidFill>
              </a:rPr>
              <a:t>becoming</a:t>
            </a:r>
            <a:r>
              <a:rPr lang="en-US" sz="3300" dirty="0">
                <a:solidFill>
                  <a:prstClr val="white"/>
                </a:solidFill>
              </a:rPr>
              <a:t/>
            </a:r>
            <a:br>
              <a:rPr lang="en-US" sz="3300" dirty="0">
                <a:solidFill>
                  <a:prstClr val="white"/>
                </a:solidFill>
              </a:rPr>
            </a:br>
            <a:r>
              <a:rPr lang="en-US" sz="3300" dirty="0">
                <a:solidFill>
                  <a:prstClr val="white"/>
                </a:solidFill>
              </a:rPr>
              <a:t>adults </a:t>
            </a:r>
            <a:br>
              <a:rPr lang="en-US" sz="3300" dirty="0">
                <a:solidFill>
                  <a:prstClr val="white"/>
                </a:solidFill>
              </a:rPr>
            </a:br>
            <a:r>
              <a:rPr lang="en-US" sz="3300" dirty="0">
                <a:solidFill>
                  <a:prstClr val="white"/>
                </a:solidFill>
              </a:rPr>
              <a:t> </a:t>
            </a:r>
          </a:p>
        </p:txBody>
      </p:sp>
    </p:spTree>
    <p:extLst>
      <p:ext uri="{BB962C8B-B14F-4D97-AF65-F5344CB8AC3E}">
        <p14:creationId xmlns:p14="http://schemas.microsoft.com/office/powerpoint/2010/main" val="119764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4"/>
          <p:cNvSpPr>
            <a:spLocks noGrp="1" noChangeArrowheads="1"/>
          </p:cNvSpPr>
          <p:nvPr>
            <p:ph type="body" sz="half" idx="1"/>
          </p:nvPr>
        </p:nvSpPr>
        <p:spPr>
          <a:xfrm>
            <a:off x="457200" y="381000"/>
            <a:ext cx="8229600" cy="5410200"/>
          </a:xfrm>
        </p:spPr>
        <p:txBody>
          <a:bodyPr/>
          <a:lstStyle/>
          <a:p>
            <a:pPr eaLnBrk="1" hangingPunct="1"/>
            <a:r>
              <a:rPr lang="en-US" altLang="en-US" sz="3600" b="1" dirty="0" smtClean="0"/>
              <a:t>Excreted digested blood</a:t>
            </a:r>
          </a:p>
          <a:p>
            <a:pPr eaLnBrk="1" hangingPunct="1"/>
            <a:r>
              <a:rPr lang="en-US" altLang="en-US" sz="3600" b="1" dirty="0" smtClean="0"/>
              <a:t>Looks like </a:t>
            </a:r>
            <a:br>
              <a:rPr lang="en-US" altLang="en-US" sz="3600" b="1" dirty="0" smtClean="0"/>
            </a:br>
            <a:r>
              <a:rPr lang="en-US" altLang="en-US" sz="3600" b="1" dirty="0" smtClean="0"/>
              <a:t>cockroach </a:t>
            </a:r>
            <a:br>
              <a:rPr lang="en-US" altLang="en-US" sz="3600" b="1" dirty="0" smtClean="0"/>
            </a:br>
            <a:r>
              <a:rPr lang="en-US" altLang="en-US" sz="3600" b="1" dirty="0" smtClean="0"/>
              <a:t>feces but </a:t>
            </a:r>
            <a:r>
              <a:rPr lang="en-US" altLang="en-US" sz="3600" b="1" i="1" dirty="0" smtClean="0"/>
              <a:t>feels</a:t>
            </a:r>
            <a:r>
              <a:rPr lang="en-US" altLang="en-US" sz="3600" b="1" dirty="0" smtClean="0"/>
              <a:t> </a:t>
            </a:r>
            <a:br>
              <a:rPr lang="en-US" altLang="en-US" sz="3600" b="1" dirty="0" smtClean="0"/>
            </a:br>
            <a:r>
              <a:rPr lang="en-US" altLang="en-US" sz="3600" b="1" dirty="0" smtClean="0"/>
              <a:t>very different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5025" y="1219200"/>
            <a:ext cx="4556575" cy="5334000"/>
          </a:xfrm>
          <a:prstGeom prst="rect">
            <a:avLst/>
          </a:prstGeom>
          <a:ln>
            <a:noFill/>
          </a:ln>
          <a:effectLst>
            <a:softEdge rad="112500"/>
          </a:effectLst>
        </p:spPr>
      </p:pic>
    </p:spTree>
    <p:extLst>
      <p:ext uri="{BB962C8B-B14F-4D97-AF65-F5344CB8AC3E}">
        <p14:creationId xmlns:p14="http://schemas.microsoft.com/office/powerpoint/2010/main" val="29968303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533400" y="685800"/>
            <a:ext cx="8229600" cy="944562"/>
          </a:xfrm>
        </p:spPr>
        <p:txBody>
          <a:bodyPr>
            <a:noAutofit/>
          </a:bodyPr>
          <a:lstStyle/>
          <a:p>
            <a:pPr eaLnBrk="1" hangingPunct="1"/>
            <a:r>
              <a:rPr lang="en-US" altLang="en-US" b="1" dirty="0" smtClean="0"/>
              <a:t>Fecal </a:t>
            </a:r>
            <a:r>
              <a:rPr lang="en-US" altLang="en-US" b="1" dirty="0"/>
              <a:t>C</a:t>
            </a:r>
            <a:r>
              <a:rPr lang="en-US" altLang="en-US" b="1" dirty="0" smtClean="0"/>
              <a:t>rust</a:t>
            </a:r>
            <a:br>
              <a:rPr lang="en-US" altLang="en-US" b="1" dirty="0" smtClean="0"/>
            </a:br>
            <a:endParaRPr lang="en-US" altLang="en-US" b="1" dirty="0" smtClean="0"/>
          </a:p>
        </p:txBody>
      </p:sp>
      <p:pic>
        <p:nvPicPr>
          <p:cNvPr id="17411"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67000"/>
            <a:ext cx="5384800" cy="4038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9578" y="21329"/>
            <a:ext cx="4962022" cy="3712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81556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152400"/>
            <a:ext cx="8229600" cy="762000"/>
          </a:xfrm>
        </p:spPr>
        <p:txBody>
          <a:bodyPr/>
          <a:lstStyle/>
          <a:p>
            <a:pPr eaLnBrk="1" hangingPunct="1"/>
            <a:r>
              <a:rPr lang="en-US" altLang="en-US" b="1" smtClean="0"/>
              <a:t>Molted Skins</a:t>
            </a:r>
          </a:p>
        </p:txBody>
      </p:sp>
      <p:pic>
        <p:nvPicPr>
          <p:cNvPr id="19459" name="ClipArt Placeholder 4"/>
          <p:cNvPicPr>
            <a:picLocks noGrp="1" noChangeAspect="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762000" y="990600"/>
            <a:ext cx="4144963" cy="5710238"/>
          </a:xfrm>
          <a:prstGeom prst="rect">
            <a:avLst/>
          </a:prstGeom>
          <a:ln>
            <a:noFill/>
          </a:ln>
          <a:effectLst>
            <a:softEdge rad="112500"/>
          </a:effec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0912" y="457200"/>
            <a:ext cx="3675888" cy="5650992"/>
          </a:xfrm>
          <a:prstGeom prst="rect">
            <a:avLst/>
          </a:prstGeom>
          <a:ln>
            <a:noFill/>
          </a:ln>
          <a:effectLst>
            <a:softEdge rad="112500"/>
          </a:effectLst>
        </p:spPr>
      </p:pic>
    </p:spTree>
    <p:extLst>
      <p:ext uri="{BB962C8B-B14F-4D97-AF65-F5344CB8AC3E}">
        <p14:creationId xmlns:p14="http://schemas.microsoft.com/office/powerpoint/2010/main" val="20789060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fontScale="90000"/>
          </a:bodyPr>
          <a:lstStyle/>
          <a:p>
            <a:pPr eaLnBrk="1" hangingPunct="1"/>
            <a:r>
              <a:rPr lang="en-US" altLang="en-US" sz="4000" b="1" smtClean="0"/>
              <a:t>Less Obvious Unless You Know</a:t>
            </a:r>
          </a:p>
        </p:txBody>
      </p:sp>
      <p:sp>
        <p:nvSpPr>
          <p:cNvPr id="21507" name="Rectangle 3"/>
          <p:cNvSpPr>
            <a:spLocks noGrp="1" noChangeArrowheads="1"/>
          </p:cNvSpPr>
          <p:nvPr>
            <p:ph type="body" sz="half" idx="1"/>
          </p:nvPr>
        </p:nvSpPr>
        <p:spPr>
          <a:xfrm>
            <a:off x="304800" y="2057400"/>
            <a:ext cx="3810000" cy="4648200"/>
          </a:xfrm>
        </p:spPr>
        <p:txBody>
          <a:bodyPr/>
          <a:lstStyle/>
          <a:p>
            <a:pPr eaLnBrk="1" hangingPunct="1"/>
            <a:r>
              <a:rPr lang="en-US" altLang="en-US" sz="3200" b="1" dirty="0" smtClean="0"/>
              <a:t>Looks like mold</a:t>
            </a:r>
          </a:p>
          <a:p>
            <a:pPr eaLnBrk="1" hangingPunct="1"/>
            <a:r>
              <a:rPr lang="en-US" altLang="en-US" sz="3200" b="1" dirty="0" smtClean="0"/>
              <a:t>But is actually a bed bug aggregations</a:t>
            </a:r>
          </a:p>
        </p:txBody>
      </p:sp>
      <p:pic>
        <p:nvPicPr>
          <p:cNvPr id="21508" name="Picture 4" descr="ceiling b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905000"/>
            <a:ext cx="4572000" cy="31638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5"/>
          <p:cNvSpPr txBox="1">
            <a:spLocks noChangeArrowheads="1"/>
          </p:cNvSpPr>
          <p:nvPr/>
        </p:nvSpPr>
        <p:spPr bwMode="auto">
          <a:xfrm>
            <a:off x="5334000" y="5334000"/>
            <a:ext cx="2800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1800" b="1">
                <a:latin typeface="Arial" charset="0"/>
              </a:rPr>
              <a:t>What are we looking at?</a:t>
            </a:r>
          </a:p>
        </p:txBody>
      </p:sp>
      <p:pic>
        <p:nvPicPr>
          <p:cNvPr id="658438" name="Picture 6" descr="ceiling close 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747838"/>
            <a:ext cx="4648200" cy="39528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604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58438"/>
                                        </p:tgtEl>
                                        <p:attrNameLst>
                                          <p:attrName>style.visibility</p:attrName>
                                        </p:attrNameLst>
                                      </p:cBhvr>
                                      <p:to>
                                        <p:strVal val="visible"/>
                                      </p:to>
                                    </p:set>
                                    <p:animEffect transition="in" filter="blinds(horizontal)">
                                      <p:cBhvr>
                                        <p:cTn id="7" dur="500"/>
                                        <p:tgtEl>
                                          <p:spTgt spid="65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762000" y="1066800"/>
            <a:ext cx="8229600" cy="1143000"/>
          </a:xfrm>
        </p:spPr>
        <p:txBody>
          <a:bodyPr>
            <a:normAutofit fontScale="90000"/>
          </a:bodyPr>
          <a:lstStyle/>
          <a:p>
            <a:pPr eaLnBrk="1" hangingPunct="1"/>
            <a:r>
              <a:rPr lang="en-US" altLang="en-US" b="1" dirty="0" smtClean="0">
                <a:solidFill>
                  <a:srgbClr val="FFFF99"/>
                </a:solidFill>
              </a:rPr>
              <a:t>Blood</a:t>
            </a:r>
            <a:br>
              <a:rPr lang="en-US" altLang="en-US" b="1" dirty="0" smtClean="0">
                <a:solidFill>
                  <a:srgbClr val="FFFF99"/>
                </a:solidFill>
              </a:rPr>
            </a:br>
            <a:r>
              <a:rPr lang="en-US" altLang="en-US" b="1" dirty="0">
                <a:solidFill>
                  <a:srgbClr val="FFFF99"/>
                </a:solidFill>
              </a:rPr>
              <a:t/>
            </a:r>
            <a:br>
              <a:rPr lang="en-US" altLang="en-US" b="1" dirty="0">
                <a:solidFill>
                  <a:srgbClr val="FFFF99"/>
                </a:solidFill>
              </a:rPr>
            </a:br>
            <a:r>
              <a:rPr lang="en-US" altLang="en-US" b="1" dirty="0" smtClean="0">
                <a:solidFill>
                  <a:schemeClr val="tx1"/>
                </a:solidFill>
              </a:rPr>
              <a:t>Smash </a:t>
            </a:r>
            <a:br>
              <a:rPr lang="en-US" altLang="en-US" b="1" dirty="0" smtClean="0">
                <a:solidFill>
                  <a:schemeClr val="tx1"/>
                </a:solidFill>
              </a:rPr>
            </a:br>
            <a:r>
              <a:rPr lang="en-US" altLang="en-US" b="1" dirty="0" smtClean="0">
                <a:solidFill>
                  <a:schemeClr val="tx1"/>
                </a:solidFill>
              </a:rPr>
              <a:t>and </a:t>
            </a:r>
            <a:br>
              <a:rPr lang="en-US" altLang="en-US" b="1" dirty="0" smtClean="0">
                <a:solidFill>
                  <a:schemeClr val="tx1"/>
                </a:solidFill>
              </a:rPr>
            </a:br>
            <a:r>
              <a:rPr lang="en-US" altLang="en-US" b="1" dirty="0" smtClean="0">
                <a:solidFill>
                  <a:schemeClr val="tx1"/>
                </a:solidFill>
              </a:rPr>
              <a:t>Drag</a:t>
            </a:r>
          </a:p>
        </p:txBody>
      </p:sp>
      <p:pic>
        <p:nvPicPr>
          <p:cNvPr id="22531" name="Picture 3" descr="bed bug smash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76600"/>
            <a:ext cx="3755116" cy="3276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bed bug smash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119352"/>
            <a:ext cx="3490913" cy="5105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8288" y="0"/>
            <a:ext cx="3489512" cy="6858000"/>
          </a:xfrm>
          <a:prstGeom prst="rect">
            <a:avLst/>
          </a:prstGeom>
          <a:ln>
            <a:noFill/>
          </a:ln>
          <a:effectLst>
            <a:softEdge rad="112500"/>
          </a:effectLst>
        </p:spPr>
      </p:pic>
    </p:spTree>
    <p:extLst>
      <p:ext uri="{BB962C8B-B14F-4D97-AF65-F5344CB8AC3E}">
        <p14:creationId xmlns:p14="http://schemas.microsoft.com/office/powerpoint/2010/main" val="7992114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8676" name="Picture 4" descr="smashes on the 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792987"/>
            <a:ext cx="3981905" cy="30015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8677" name="Picture 5" descr="blood spat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4871810" cy="41837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8678" name="Picture 6" descr="Jes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93882"/>
            <a:ext cx="4267200" cy="34991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9586835"/>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7010400" cy="5257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8965" t="11954" r="22413" b="45000"/>
          <a:stretch/>
        </p:blipFill>
        <p:spPr>
          <a:xfrm>
            <a:off x="4500101" y="228601"/>
            <a:ext cx="4289176" cy="2362200"/>
          </a:xfrm>
          <a:prstGeom prst="rect">
            <a:avLst/>
          </a:prstGeom>
          <a:ln>
            <a:noFill/>
          </a:ln>
          <a:effectLst>
            <a:softEdge rad="112500"/>
          </a:effectLst>
        </p:spPr>
      </p:pic>
    </p:spTree>
    <p:extLst>
      <p:ext uri="{BB962C8B-B14F-4D97-AF65-F5344CB8AC3E}">
        <p14:creationId xmlns:p14="http://schemas.microsoft.com/office/powerpoint/2010/main" val="1497412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33400" y="457200"/>
            <a:ext cx="4057650" cy="5410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108841"/>
            <a:ext cx="4057650" cy="5410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54858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33400"/>
            <a:ext cx="3684182" cy="48071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05350" y="1295400"/>
            <a:ext cx="3905250" cy="5207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69724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063" y="2684206"/>
            <a:ext cx="4452937" cy="33401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04801"/>
            <a:ext cx="3508382" cy="472439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15085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title"/>
          </p:nvPr>
        </p:nvSpPr>
        <p:spPr>
          <a:xfrm>
            <a:off x="533400" y="425450"/>
            <a:ext cx="7086600" cy="641350"/>
          </a:xfrm>
        </p:spPr>
        <p:txBody>
          <a:bodyPr>
            <a:noAutofit/>
          </a:bodyPr>
          <a:lstStyle/>
          <a:p>
            <a:r>
              <a:rPr lang="en-US" sz="3600" b="1" cap="none" dirty="0" smtClean="0"/>
              <a:t>Adults are about the size of an apple seed</a:t>
            </a:r>
            <a:endParaRPr lang="en-US" sz="3600" b="1" cap="none" dirty="0"/>
          </a:p>
        </p:txBody>
      </p:sp>
      <p:pic>
        <p:nvPicPr>
          <p:cNvPr id="93186" name="Picture 2" descr="http://www.injuryboard.com/uploadedImages/InjuryBoardcom_Content/Blogs/News_Blog/News/bed%20bugs%20wiki%20commons%20500.jpg"/>
          <p:cNvPicPr>
            <a:picLocks noChangeAspect="1" noChangeArrowheads="1"/>
          </p:cNvPicPr>
          <p:nvPr/>
        </p:nvPicPr>
        <p:blipFill>
          <a:blip r:embed="rId2" cstate="print"/>
          <a:srcRect/>
          <a:stretch>
            <a:fillRect/>
          </a:stretch>
        </p:blipFill>
        <p:spPr bwMode="auto">
          <a:xfrm>
            <a:off x="457200" y="4099034"/>
            <a:ext cx="2438400" cy="2209800"/>
          </a:xfrm>
          <a:prstGeom prst="rect">
            <a:avLst/>
          </a:prstGeom>
          <a:ln>
            <a:noFill/>
          </a:ln>
          <a:effectLst>
            <a:softEdge rad="112500"/>
          </a:effectLst>
        </p:spPr>
      </p:pic>
      <p:pic>
        <p:nvPicPr>
          <p:cNvPr id="93192" name="Picture 8" descr="http://howtogetridofbedbugsnow.com/bedbugpicture.jpg"/>
          <p:cNvPicPr>
            <a:picLocks noChangeAspect="1" noChangeArrowheads="1"/>
          </p:cNvPicPr>
          <p:nvPr/>
        </p:nvPicPr>
        <p:blipFill>
          <a:blip r:embed="rId3" cstate="print"/>
          <a:srcRect/>
          <a:stretch>
            <a:fillRect/>
          </a:stretch>
        </p:blipFill>
        <p:spPr bwMode="auto">
          <a:xfrm>
            <a:off x="3352800" y="2920177"/>
            <a:ext cx="5638800" cy="3756851"/>
          </a:xfrm>
          <a:prstGeom prst="rect">
            <a:avLst/>
          </a:prstGeom>
          <a:ln>
            <a:noFill/>
          </a:ln>
          <a:effectLst>
            <a:softEdge rad="112500"/>
          </a:effectLst>
        </p:spPr>
      </p:pic>
      <p:pic>
        <p:nvPicPr>
          <p:cNvPr id="104450" name="Picture 2" descr="http://www.pestmall.com/blog/wp-content/uploads/2010/01/bedbug3.jpg"/>
          <p:cNvPicPr>
            <a:picLocks noChangeAspect="1" noChangeArrowheads="1"/>
          </p:cNvPicPr>
          <p:nvPr/>
        </p:nvPicPr>
        <p:blipFill>
          <a:blip r:embed="rId4" cstate="print"/>
          <a:srcRect/>
          <a:stretch>
            <a:fillRect/>
          </a:stretch>
        </p:blipFill>
        <p:spPr bwMode="auto">
          <a:xfrm>
            <a:off x="152403" y="1279450"/>
            <a:ext cx="3047999" cy="2454350"/>
          </a:xfrm>
          <a:prstGeom prst="rect">
            <a:avLst/>
          </a:prstGeom>
          <a:ln>
            <a:noFill/>
          </a:ln>
          <a:effectLst>
            <a:softEdge rad="112500"/>
          </a:effectLst>
        </p:spPr>
      </p:pic>
      <p:pic>
        <p:nvPicPr>
          <p:cNvPr id="93190" name="Picture 6" descr="http://www.bedbugsguide.com/bed-bug-waste.jpg"/>
          <p:cNvPicPr>
            <a:picLocks noChangeAspect="1" noChangeArrowheads="1"/>
          </p:cNvPicPr>
          <p:nvPr/>
        </p:nvPicPr>
        <p:blipFill>
          <a:blip r:embed="rId5" cstate="print"/>
          <a:srcRect/>
          <a:stretch>
            <a:fillRect/>
          </a:stretch>
        </p:blipFill>
        <p:spPr bwMode="auto">
          <a:xfrm>
            <a:off x="4760881" y="762000"/>
            <a:ext cx="4019414" cy="2667000"/>
          </a:xfrm>
          <a:prstGeom prst="rect">
            <a:avLst/>
          </a:prstGeom>
          <a:ln>
            <a:noFill/>
          </a:ln>
          <a:effectLst>
            <a:softEdge rad="112500"/>
          </a:effectLst>
        </p:spPr>
      </p:pic>
    </p:spTree>
    <p:extLst>
      <p:ext uri="{BB962C8B-B14F-4D97-AF65-F5344CB8AC3E}">
        <p14:creationId xmlns:p14="http://schemas.microsoft.com/office/powerpoint/2010/main" val="42485662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304800" y="304800"/>
            <a:ext cx="8686800" cy="5257800"/>
          </a:xfrm>
        </p:spPr>
        <p:txBody>
          <a:bodyPr/>
          <a:lstStyle/>
          <a:p>
            <a:pPr eaLnBrk="1" hangingPunct="1"/>
            <a:r>
              <a:rPr lang="en-US" altLang="en-US" sz="3200" b="1" dirty="0" smtClean="0"/>
              <a:t>Most products will kill some bed bugs </a:t>
            </a:r>
          </a:p>
          <a:p>
            <a:pPr eaLnBrk="1" hangingPunct="1"/>
            <a:r>
              <a:rPr lang="en-US" altLang="en-US" sz="3200" b="1" dirty="0" smtClean="0"/>
              <a:t>Consumers do not realize that killing bed bugs </a:t>
            </a:r>
            <a:r>
              <a:rPr lang="en-US" altLang="en-US" sz="3200" b="1" i="1" dirty="0" smtClean="0"/>
              <a:t>we can see</a:t>
            </a:r>
            <a:r>
              <a:rPr lang="en-US" altLang="en-US" sz="3200" b="1" dirty="0" smtClean="0"/>
              <a:t> is not the problem</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1955800"/>
            <a:ext cx="7239000" cy="4826000"/>
          </a:xfrm>
          <a:prstGeom prst="rect">
            <a:avLst/>
          </a:prstGeom>
          <a:ln>
            <a:noFill/>
          </a:ln>
          <a:effectLst>
            <a:softEdge rad="112500"/>
          </a:effectLst>
        </p:spPr>
      </p:pic>
    </p:spTree>
    <p:extLst>
      <p:ext uri="{BB962C8B-B14F-4D97-AF65-F5344CB8AC3E}">
        <p14:creationId xmlns:p14="http://schemas.microsoft.com/office/powerpoint/2010/main" val="25274580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33400" y="228600"/>
            <a:ext cx="8229600" cy="944563"/>
          </a:xfrm>
        </p:spPr>
        <p:txBody>
          <a:bodyPr>
            <a:normAutofit/>
          </a:bodyPr>
          <a:lstStyle/>
          <a:p>
            <a:pPr eaLnBrk="1" hangingPunct="1"/>
            <a:r>
              <a:rPr lang="en-US" altLang="en-US" sz="3600" b="1" dirty="0" smtClean="0"/>
              <a:t>Treatments</a:t>
            </a:r>
          </a:p>
        </p:txBody>
      </p:sp>
      <p:sp>
        <p:nvSpPr>
          <p:cNvPr id="31747" name="Rectangle 3"/>
          <p:cNvSpPr>
            <a:spLocks noGrp="1" noChangeArrowheads="1"/>
          </p:cNvSpPr>
          <p:nvPr>
            <p:ph type="body" sz="half" idx="1"/>
          </p:nvPr>
        </p:nvSpPr>
        <p:spPr>
          <a:xfrm>
            <a:off x="304800" y="1219200"/>
            <a:ext cx="8458199" cy="5105400"/>
          </a:xfrm>
        </p:spPr>
        <p:txBody>
          <a:bodyPr/>
          <a:lstStyle/>
          <a:p>
            <a:pPr eaLnBrk="1" hangingPunct="1"/>
            <a:r>
              <a:rPr lang="en-US" altLang="en-US" sz="3200" b="1" dirty="0" smtClean="0"/>
              <a:t>Multiple applications of </a:t>
            </a:r>
            <a:br>
              <a:rPr lang="en-US" altLang="en-US" sz="3200" b="1" dirty="0" smtClean="0"/>
            </a:br>
            <a:r>
              <a:rPr lang="en-US" altLang="en-US" sz="3200" b="1" dirty="0" smtClean="0"/>
              <a:t>insecticides</a:t>
            </a:r>
          </a:p>
          <a:p>
            <a:pPr eaLnBrk="1" hangingPunct="1"/>
            <a:r>
              <a:rPr lang="en-US" altLang="en-US" sz="3200" b="1" dirty="0" smtClean="0"/>
              <a:t>Crack and crevice applications</a:t>
            </a:r>
          </a:p>
          <a:p>
            <a:pPr eaLnBrk="1" hangingPunct="1"/>
            <a:r>
              <a:rPr lang="en-US" altLang="en-US" sz="3200" b="1" dirty="0" smtClean="0"/>
              <a:t>Resistance to pyrethroid </a:t>
            </a:r>
            <a:br>
              <a:rPr lang="en-US" altLang="en-US" sz="3200" b="1" dirty="0" smtClean="0"/>
            </a:br>
            <a:r>
              <a:rPr lang="en-US" altLang="en-US" sz="3200" b="1" dirty="0" smtClean="0"/>
              <a:t>products is </a:t>
            </a:r>
            <a:r>
              <a:rPr lang="en-US" altLang="en-US" sz="3200" b="1" u="sng" dirty="0" smtClean="0"/>
              <a:t>very high </a:t>
            </a:r>
          </a:p>
          <a:p>
            <a:pPr eaLnBrk="1" hangingPunct="1"/>
            <a:r>
              <a:rPr lang="en-US" altLang="en-US" sz="3200" b="1" dirty="0" smtClean="0"/>
              <a:t>Not all populations are </a:t>
            </a:r>
            <a:br>
              <a:rPr lang="en-US" altLang="en-US" sz="3200" b="1" dirty="0" smtClean="0"/>
            </a:br>
            <a:r>
              <a:rPr lang="en-US" altLang="en-US" sz="3200" b="1" dirty="0" smtClean="0"/>
              <a:t>resistant to the same </a:t>
            </a:r>
            <a:br>
              <a:rPr lang="en-US" altLang="en-US" sz="3200" b="1" dirty="0" smtClean="0"/>
            </a:br>
            <a:r>
              <a:rPr lang="en-US" altLang="en-US" sz="3200" b="1" dirty="0" smtClean="0"/>
              <a:t>products </a:t>
            </a:r>
          </a:p>
          <a:p>
            <a:pPr eaLnBrk="1" hangingPunct="1"/>
            <a:r>
              <a:rPr lang="en-US" altLang="en-US" sz="3200" b="1" dirty="0" smtClean="0">
                <a:solidFill>
                  <a:srgbClr val="FFFF00"/>
                </a:solidFill>
              </a:rPr>
              <a:t>Two general types of </a:t>
            </a:r>
            <a:br>
              <a:rPr lang="en-US" altLang="en-US" sz="3200" b="1" dirty="0" smtClean="0">
                <a:solidFill>
                  <a:srgbClr val="FFFF00"/>
                </a:solidFill>
              </a:rPr>
            </a:br>
            <a:r>
              <a:rPr lang="en-US" altLang="en-US" sz="3200" b="1" dirty="0" smtClean="0">
                <a:solidFill>
                  <a:srgbClr val="FFFF00"/>
                </a:solidFill>
              </a:rPr>
              <a:t>resistance occurring </a:t>
            </a:r>
          </a:p>
          <a:p>
            <a:pPr eaLnBrk="1" hangingPunct="1"/>
            <a:endParaRPr lang="en-US" altLang="en-US" sz="3200" b="1" dirty="0" smtClean="0"/>
          </a:p>
        </p:txBody>
      </p:sp>
      <p:pic>
        <p:nvPicPr>
          <p:cNvPr id="695301" name="Picture 5" descr="david spraying"/>
          <p:cNvPicPr>
            <a:picLocks noChangeAspect="1" noChangeArrowheads="1"/>
          </p:cNvPicPr>
          <p:nvPr/>
        </p:nvPicPr>
        <p:blipFill>
          <a:blip r:embed="rId3">
            <a:extLst>
              <a:ext uri="{28A0092B-C50C-407E-A947-70E740481C1C}">
                <a14:useLocalDpi xmlns:a14="http://schemas.microsoft.com/office/drawing/2010/main" val="0"/>
              </a:ext>
            </a:extLst>
          </a:blip>
          <a:srcRect t="7912"/>
          <a:stretch>
            <a:fillRect/>
          </a:stretch>
        </p:blipFill>
        <p:spPr bwMode="auto">
          <a:xfrm>
            <a:off x="6207125" y="3276600"/>
            <a:ext cx="2708275" cy="3352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6" descr="aerosols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172200" y="304800"/>
            <a:ext cx="2667000" cy="20447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234006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304800"/>
            <a:ext cx="6477000" cy="685800"/>
          </a:xfrm>
        </p:spPr>
        <p:txBody>
          <a:bodyPr>
            <a:normAutofit/>
          </a:bodyPr>
          <a:lstStyle/>
          <a:p>
            <a:pPr eaLnBrk="1" hangingPunct="1"/>
            <a:r>
              <a:rPr lang="en-US" altLang="en-US" sz="3600" b="1" dirty="0" smtClean="0"/>
              <a:t>Products</a:t>
            </a:r>
          </a:p>
        </p:txBody>
      </p:sp>
      <p:sp>
        <p:nvSpPr>
          <p:cNvPr id="32771" name="Content Placeholder 2"/>
          <p:cNvSpPr>
            <a:spLocks noGrp="1"/>
          </p:cNvSpPr>
          <p:nvPr>
            <p:ph idx="1"/>
          </p:nvPr>
        </p:nvSpPr>
        <p:spPr>
          <a:xfrm>
            <a:off x="152400" y="990600"/>
            <a:ext cx="8896350" cy="5338763"/>
          </a:xfrm>
        </p:spPr>
        <p:txBody>
          <a:bodyPr/>
          <a:lstStyle/>
          <a:p>
            <a:pPr eaLnBrk="1" hangingPunct="1"/>
            <a:r>
              <a:rPr lang="en-US" altLang="en-US" sz="3200" b="1" dirty="0" smtClean="0">
                <a:cs typeface="Times New Roman" pitchFamily="18" charset="0"/>
              </a:rPr>
              <a:t>Novel pesticide formulations </a:t>
            </a:r>
          </a:p>
          <a:p>
            <a:pPr lvl="1" eaLnBrk="1" hangingPunct="1"/>
            <a:r>
              <a:rPr lang="en-US" altLang="en-US" sz="3200" b="1" dirty="0" err="1" smtClean="0">
                <a:cs typeface="Times New Roman" pitchFamily="18" charset="0"/>
              </a:rPr>
              <a:t>Temprid</a:t>
            </a:r>
            <a:r>
              <a:rPr lang="en-US" altLang="en-US" sz="3200" b="1" dirty="0" smtClean="0">
                <a:cs typeface="Times New Roman" pitchFamily="18" charset="0"/>
              </a:rPr>
              <a:t> (B-</a:t>
            </a:r>
            <a:r>
              <a:rPr lang="en-US" altLang="en-US" sz="3200" b="1" dirty="0" err="1" smtClean="0">
                <a:cs typeface="Times New Roman" pitchFamily="18" charset="0"/>
              </a:rPr>
              <a:t>cyfluthrin</a:t>
            </a:r>
            <a:r>
              <a:rPr lang="en-US" altLang="en-US" sz="3200" b="1" dirty="0" smtClean="0">
                <a:cs typeface="Times New Roman" pitchFamily="18" charset="0"/>
              </a:rPr>
              <a:t> &amp; imidacloprid</a:t>
            </a:r>
          </a:p>
          <a:p>
            <a:pPr lvl="1" eaLnBrk="1" hangingPunct="1"/>
            <a:r>
              <a:rPr lang="en-US" altLang="en-US" sz="3200" b="1" dirty="0" smtClean="0">
                <a:cs typeface="Times New Roman" pitchFamily="18" charset="0"/>
              </a:rPr>
              <a:t>Transport (Bifenthrin &amp; </a:t>
            </a:r>
            <a:r>
              <a:rPr lang="en-US" altLang="en-US" sz="3200" b="1" dirty="0" err="1" smtClean="0">
                <a:cs typeface="Times New Roman" pitchFamily="18" charset="0"/>
              </a:rPr>
              <a:t>acetamiprid</a:t>
            </a:r>
            <a:r>
              <a:rPr lang="en-US" altLang="en-US" sz="3200" b="1" dirty="0" smtClean="0">
                <a:cs typeface="Times New Roman" pitchFamily="18" charset="0"/>
              </a:rPr>
              <a:t>)</a:t>
            </a:r>
          </a:p>
          <a:p>
            <a:pPr lvl="1" eaLnBrk="1" hangingPunct="1"/>
            <a:r>
              <a:rPr lang="en-US" altLang="en-US" sz="3200" b="1" dirty="0" err="1" smtClean="0">
                <a:cs typeface="Times New Roman" pitchFamily="18" charset="0"/>
              </a:rPr>
              <a:t>Tandam</a:t>
            </a:r>
            <a:r>
              <a:rPr lang="en-US" altLang="en-US" sz="3200" b="1" dirty="0" smtClean="0">
                <a:cs typeface="Times New Roman" pitchFamily="18" charset="0"/>
              </a:rPr>
              <a:t> (ƛ-</a:t>
            </a:r>
            <a:r>
              <a:rPr lang="en-US" altLang="en-US" sz="3200" b="1" dirty="0" err="1" smtClean="0">
                <a:cs typeface="Times New Roman" pitchFamily="18" charset="0"/>
              </a:rPr>
              <a:t>cyhalothrin</a:t>
            </a:r>
            <a:r>
              <a:rPr lang="en-US" altLang="en-US" sz="3200" b="1" dirty="0" smtClean="0">
                <a:cs typeface="Times New Roman" pitchFamily="18" charset="0"/>
              </a:rPr>
              <a:t> &amp; </a:t>
            </a:r>
            <a:r>
              <a:rPr lang="en-US" altLang="en-US" sz="3200" b="1" dirty="0" err="1" smtClean="0">
                <a:cs typeface="Times New Roman" pitchFamily="18" charset="0"/>
              </a:rPr>
              <a:t>thiomethoxam</a:t>
            </a:r>
            <a:endParaRPr lang="en-US" altLang="en-US" sz="3200" b="1" dirty="0" smtClean="0">
              <a:cs typeface="Times New Roman" pitchFamily="18" charset="0"/>
            </a:endParaRPr>
          </a:p>
          <a:p>
            <a:pPr eaLnBrk="1" hangingPunct="1"/>
            <a:r>
              <a:rPr lang="en-US" altLang="en-US" sz="3200" b="1" dirty="0" err="1" smtClean="0">
                <a:cs typeface="Times New Roman" pitchFamily="18" charset="0"/>
              </a:rPr>
              <a:t>Chlorfenapyr</a:t>
            </a:r>
            <a:r>
              <a:rPr lang="en-US" altLang="en-US" sz="3200" b="1" dirty="0" smtClean="0">
                <a:cs typeface="Times New Roman" pitchFamily="18" charset="0"/>
              </a:rPr>
              <a:t> </a:t>
            </a:r>
          </a:p>
          <a:p>
            <a:pPr lvl="1" eaLnBrk="1" hangingPunct="1"/>
            <a:r>
              <a:rPr lang="en-US" altLang="en-US" sz="3200" b="1" dirty="0" err="1" smtClean="0">
                <a:cs typeface="Times New Roman" pitchFamily="18" charset="0"/>
              </a:rPr>
              <a:t>pyrolle</a:t>
            </a:r>
            <a:r>
              <a:rPr lang="en-US" altLang="en-US" sz="3200" b="1" dirty="0" smtClean="0">
                <a:cs typeface="Times New Roman" pitchFamily="18" charset="0"/>
              </a:rPr>
              <a:t>; “pro-insecticide”</a:t>
            </a:r>
          </a:p>
          <a:p>
            <a:pPr eaLnBrk="1" hangingPunct="1"/>
            <a:r>
              <a:rPr lang="en-US" altLang="en-US" sz="3200" b="1" dirty="0" smtClean="0">
                <a:cs typeface="Times New Roman" pitchFamily="18" charset="0"/>
              </a:rPr>
              <a:t>Alpine Dust</a:t>
            </a:r>
          </a:p>
          <a:p>
            <a:pPr lvl="1" eaLnBrk="1" hangingPunct="1"/>
            <a:r>
              <a:rPr lang="en-US" altLang="en-US" sz="3200" b="1" dirty="0" smtClean="0">
                <a:cs typeface="Times New Roman" pitchFamily="18" charset="0"/>
              </a:rPr>
              <a:t>Dinotefuran and DE</a:t>
            </a:r>
          </a:p>
        </p:txBody>
      </p:sp>
      <p:pic>
        <p:nvPicPr>
          <p:cNvPr id="32772" name="Picture 4" descr="WMDMOPC-Temprid-SC-400mL-500x500"/>
          <p:cNvPicPr>
            <a:picLocks noChangeAspect="1" noChangeArrowheads="1"/>
          </p:cNvPicPr>
          <p:nvPr/>
        </p:nvPicPr>
        <p:blipFill>
          <a:blip r:embed="rId2" cstate="print">
            <a:extLst>
              <a:ext uri="{28A0092B-C50C-407E-A947-70E740481C1C}">
                <a14:useLocalDpi xmlns:a14="http://schemas.microsoft.com/office/drawing/2010/main" val="0"/>
              </a:ext>
            </a:extLst>
          </a:blip>
          <a:srcRect l="13440" r="13440"/>
          <a:stretch>
            <a:fillRect/>
          </a:stretch>
        </p:blipFill>
        <p:spPr bwMode="auto">
          <a:xfrm>
            <a:off x="7924800" y="0"/>
            <a:ext cx="1098550" cy="16593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6" descr="transpo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8653" y="5105400"/>
            <a:ext cx="1120097" cy="16033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73902" y="4130675"/>
            <a:ext cx="1631848" cy="17764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4448" y="3505200"/>
            <a:ext cx="987152" cy="1600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1860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392818" y="0"/>
            <a:ext cx="8229600" cy="762000"/>
          </a:xfrm>
        </p:spPr>
        <p:txBody>
          <a:bodyPr/>
          <a:lstStyle/>
          <a:p>
            <a:pPr eaLnBrk="1" hangingPunct="1"/>
            <a:r>
              <a:rPr lang="en-US" altLang="en-US" b="1" cap="none" dirty="0" smtClean="0">
                <a:solidFill>
                  <a:schemeClr val="tx1"/>
                </a:solidFill>
              </a:rPr>
              <a:t>DIY stores are not helping</a:t>
            </a:r>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3503" b="7165"/>
          <a:stretch/>
        </p:blipFill>
        <p:spPr bwMode="auto">
          <a:xfrm>
            <a:off x="1509672" y="762001"/>
            <a:ext cx="7348578" cy="588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Up Arrow 1"/>
          <p:cNvSpPr/>
          <p:nvPr/>
        </p:nvSpPr>
        <p:spPr>
          <a:xfrm rot="13414074">
            <a:off x="7848600" y="3531482"/>
            <a:ext cx="609600" cy="609600"/>
          </a:xfrm>
          <a:prstGeom prst="up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Up Arrow 7"/>
          <p:cNvSpPr/>
          <p:nvPr/>
        </p:nvSpPr>
        <p:spPr>
          <a:xfrm rot="13414074">
            <a:off x="7441318" y="2921882"/>
            <a:ext cx="609600" cy="609600"/>
          </a:xfrm>
          <a:prstGeom prst="up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2413257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4638"/>
            <a:ext cx="8229600" cy="868362"/>
          </a:xfrm>
        </p:spPr>
        <p:txBody>
          <a:bodyPr/>
          <a:lstStyle/>
          <a:p>
            <a:pPr eaLnBrk="1" hangingPunct="1"/>
            <a:r>
              <a:rPr lang="en-US" altLang="en-US" b="1" dirty="0" smtClean="0"/>
              <a:t>Non Chemical Methods</a:t>
            </a:r>
          </a:p>
        </p:txBody>
      </p:sp>
      <p:sp>
        <p:nvSpPr>
          <p:cNvPr id="34819" name="Rectangle 3"/>
          <p:cNvSpPr>
            <a:spLocks noGrp="1" noChangeArrowheads="1"/>
          </p:cNvSpPr>
          <p:nvPr>
            <p:ph type="body" idx="1"/>
          </p:nvPr>
        </p:nvSpPr>
        <p:spPr>
          <a:xfrm>
            <a:off x="381000" y="1066800"/>
            <a:ext cx="8534400" cy="5181600"/>
          </a:xfrm>
        </p:spPr>
        <p:txBody>
          <a:bodyPr/>
          <a:lstStyle/>
          <a:p>
            <a:pPr eaLnBrk="1" hangingPunct="1">
              <a:defRPr/>
            </a:pPr>
            <a:r>
              <a:rPr lang="en-US" sz="3600" b="1" dirty="0" smtClean="0">
                <a:solidFill>
                  <a:srgbClr val="FFFF00"/>
                </a:solidFill>
              </a:rPr>
              <a:t>Becoming the primary methods used in combination with chemical methods</a:t>
            </a:r>
            <a:endParaRPr lang="en-US" sz="3600" b="1" dirty="0" smtClean="0"/>
          </a:p>
          <a:p>
            <a:pPr lvl="1" eaLnBrk="1" hangingPunct="1">
              <a:defRPr/>
            </a:pPr>
            <a:r>
              <a:rPr lang="en-US" sz="3600" b="1" dirty="0" smtClean="0"/>
              <a:t>Heat/Cold</a:t>
            </a:r>
          </a:p>
          <a:p>
            <a:pPr lvl="1" eaLnBrk="1" hangingPunct="1">
              <a:defRPr/>
            </a:pPr>
            <a:r>
              <a:rPr lang="en-US" sz="3600" b="1" dirty="0" smtClean="0"/>
              <a:t>Vacuuming</a:t>
            </a:r>
          </a:p>
          <a:p>
            <a:pPr lvl="1" eaLnBrk="1" hangingPunct="1">
              <a:defRPr/>
            </a:pPr>
            <a:r>
              <a:rPr lang="en-US" sz="3600" b="1" dirty="0" smtClean="0"/>
              <a:t>Mattress </a:t>
            </a:r>
            <a:br>
              <a:rPr lang="en-US" sz="3600" b="1" dirty="0" smtClean="0"/>
            </a:br>
            <a:r>
              <a:rPr lang="en-US" sz="3600" b="1" dirty="0" smtClean="0"/>
              <a:t>encasements </a:t>
            </a:r>
          </a:p>
          <a:p>
            <a:pPr lvl="1" eaLnBrk="1" hangingPunct="1">
              <a:defRPr/>
            </a:pPr>
            <a:r>
              <a:rPr lang="en-US" sz="3600" b="1" dirty="0" smtClean="0"/>
              <a:t>Desiccant dusts</a:t>
            </a:r>
          </a:p>
          <a:p>
            <a:pPr lvl="1" eaLnBrk="1" hangingPunct="1">
              <a:defRPr/>
            </a:pPr>
            <a:r>
              <a:rPr lang="en-US" sz="3600" b="1" dirty="0" smtClean="0"/>
              <a:t>Other</a:t>
            </a:r>
          </a:p>
          <a:p>
            <a:pPr marL="457200" lvl="1" indent="0" eaLnBrk="1" hangingPunct="1">
              <a:buFontTx/>
              <a:buNone/>
              <a:defRPr/>
            </a:pPr>
            <a:endParaRPr lang="en-US" sz="3600" b="1" dirty="0" smtClean="0"/>
          </a:p>
        </p:txBody>
      </p:sp>
      <p:sp>
        <p:nvSpPr>
          <p:cNvPr id="34820" name="Text Box 5"/>
          <p:cNvSpPr txBox="1">
            <a:spLocks noChangeArrowheads="1"/>
          </p:cNvSpPr>
          <p:nvPr/>
        </p:nvSpPr>
        <p:spPr bwMode="auto">
          <a:xfrm>
            <a:off x="4972050" y="6096000"/>
            <a:ext cx="417195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eaLnBrk="1" hangingPunct="1">
              <a:spcBef>
                <a:spcPct val="0"/>
              </a:spcBef>
              <a:buFontTx/>
              <a:buNone/>
            </a:pPr>
            <a:r>
              <a:rPr lang="en-US" altLang="en-US" sz="1600" b="1">
                <a:latin typeface="Arial" charset="0"/>
              </a:rPr>
              <a:t>How do you treat libraries?</a:t>
            </a:r>
          </a:p>
        </p:txBody>
      </p:sp>
      <p:pic>
        <p:nvPicPr>
          <p:cNvPr id="34821" name="Picture 4" descr="bed bugs on book 2 rachael resize"/>
          <p:cNvPicPr>
            <a:picLocks noChangeAspect="1" noChangeArrowheads="1"/>
          </p:cNvPicPr>
          <p:nvPr/>
        </p:nvPicPr>
        <p:blipFill>
          <a:blip r:embed="rId3">
            <a:extLst>
              <a:ext uri="{28A0092B-C50C-407E-A947-70E740481C1C}">
                <a14:useLocalDpi xmlns:a14="http://schemas.microsoft.com/office/drawing/2010/main" val="0"/>
              </a:ext>
            </a:extLst>
          </a:blip>
          <a:srcRect b="12000"/>
          <a:stretch>
            <a:fillRect/>
          </a:stretch>
        </p:blipFill>
        <p:spPr bwMode="auto">
          <a:xfrm>
            <a:off x="5486400" y="2813050"/>
            <a:ext cx="3168650" cy="2978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42697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953000" y="274638"/>
            <a:ext cx="4191000" cy="792162"/>
          </a:xfrm>
        </p:spPr>
        <p:txBody>
          <a:bodyPr>
            <a:normAutofit fontScale="90000"/>
          </a:bodyPr>
          <a:lstStyle/>
          <a:p>
            <a:pPr eaLnBrk="1" hangingPunct="1"/>
            <a:r>
              <a:rPr lang="en-US" altLang="en-US" b="1" dirty="0" smtClean="0">
                <a:solidFill>
                  <a:srgbClr val="FFFF66"/>
                </a:solidFill>
              </a:rPr>
              <a:t>Treatment Preparations</a:t>
            </a:r>
          </a:p>
        </p:txBody>
      </p:sp>
      <p:sp>
        <p:nvSpPr>
          <p:cNvPr id="35843" name="Rectangle 3"/>
          <p:cNvSpPr>
            <a:spLocks noGrp="1" noChangeArrowheads="1"/>
          </p:cNvSpPr>
          <p:nvPr>
            <p:ph type="body" idx="1"/>
          </p:nvPr>
        </p:nvSpPr>
        <p:spPr>
          <a:xfrm>
            <a:off x="228600" y="533400"/>
            <a:ext cx="4191000" cy="5715000"/>
          </a:xfrm>
        </p:spPr>
        <p:txBody>
          <a:bodyPr/>
          <a:lstStyle/>
          <a:p>
            <a:pPr eaLnBrk="1" hangingPunct="1">
              <a:lnSpc>
                <a:spcPct val="80000"/>
              </a:lnSpc>
            </a:pPr>
            <a:r>
              <a:rPr lang="en-US" altLang="en-US" sz="3600" b="1" dirty="0" smtClean="0"/>
              <a:t>Most companies provide preparation instructions</a:t>
            </a:r>
            <a:br>
              <a:rPr lang="en-US" altLang="en-US" sz="3600" b="1" dirty="0" smtClean="0"/>
            </a:br>
            <a:r>
              <a:rPr lang="en-US" altLang="en-US" sz="3600" b="1" dirty="0" smtClean="0"/>
              <a:t> </a:t>
            </a:r>
          </a:p>
          <a:p>
            <a:pPr eaLnBrk="1" hangingPunct="1">
              <a:lnSpc>
                <a:spcPct val="80000"/>
              </a:lnSpc>
            </a:pPr>
            <a:r>
              <a:rPr lang="en-US" altLang="en-US" sz="3600" b="1" dirty="0" smtClean="0"/>
              <a:t>Difficult for the resident: laundry bill</a:t>
            </a:r>
          </a:p>
          <a:p>
            <a:pPr marL="457200" lvl="1" indent="0" eaLnBrk="1" hangingPunct="1">
              <a:lnSpc>
                <a:spcPct val="80000"/>
              </a:lnSpc>
              <a:buNone/>
            </a:pPr>
            <a:endParaRPr lang="en-US" altLang="en-US" sz="3200" b="1" dirty="0" smtClean="0"/>
          </a:p>
        </p:txBody>
      </p:sp>
      <p:sp>
        <p:nvSpPr>
          <p:cNvPr id="35844" name="Text Box 5"/>
          <p:cNvSpPr txBox="1">
            <a:spLocks noChangeArrowheads="1"/>
          </p:cNvSpPr>
          <p:nvPr/>
        </p:nvSpPr>
        <p:spPr bwMode="auto">
          <a:xfrm>
            <a:off x="3200400" y="4983540"/>
            <a:ext cx="5486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r" eaLnBrk="1" hangingPunct="1">
              <a:spcBef>
                <a:spcPct val="0"/>
              </a:spcBef>
              <a:buFontTx/>
              <a:buNone/>
            </a:pPr>
            <a:r>
              <a:rPr lang="en-US" altLang="en-US" dirty="0">
                <a:solidFill>
                  <a:srgbClr val="FFFF00"/>
                </a:solidFill>
                <a:latin typeface="+mj-lt"/>
              </a:rPr>
              <a:t>New way of thinking!</a:t>
            </a:r>
          </a:p>
          <a:p>
            <a:pPr algn="r" eaLnBrk="1" hangingPunct="1">
              <a:spcBef>
                <a:spcPct val="0"/>
              </a:spcBef>
              <a:buFontTx/>
              <a:buNone/>
            </a:pPr>
            <a:r>
              <a:rPr lang="en-US" altLang="en-US" dirty="0">
                <a:solidFill>
                  <a:srgbClr val="FFFF00"/>
                </a:solidFill>
                <a:latin typeface="+mj-lt"/>
              </a:rPr>
              <a:t>Leave the infestation in </a:t>
            </a:r>
            <a:r>
              <a:rPr lang="en-US" altLang="en-US" dirty="0" smtClean="0">
                <a:solidFill>
                  <a:srgbClr val="FFFF00"/>
                </a:solidFill>
                <a:latin typeface="+mj-lt"/>
              </a:rPr>
              <a:t>place</a:t>
            </a:r>
            <a:endParaRPr lang="en-US" altLang="en-US" dirty="0">
              <a:solidFill>
                <a:srgbClr val="FFFF00"/>
              </a:solidFill>
              <a:latin typeface="+mj-lt"/>
            </a:endParaRPr>
          </a:p>
        </p:txBody>
      </p:sp>
      <p:pic>
        <p:nvPicPr>
          <p:cNvPr id="35845" name="Picture 6" descr="messy_r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4478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M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1424" y="1346200"/>
            <a:ext cx="4297776" cy="34163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44561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5105400" y="228600"/>
            <a:ext cx="3657600" cy="1143000"/>
          </a:xfrm>
        </p:spPr>
        <p:txBody>
          <a:bodyPr/>
          <a:lstStyle/>
          <a:p>
            <a:pPr eaLnBrk="1" hangingPunct="1"/>
            <a:r>
              <a:rPr lang="en-US" altLang="en-US" b="1" dirty="0" smtClean="0">
                <a:solidFill>
                  <a:srgbClr val="FFFF66"/>
                </a:solidFill>
              </a:rPr>
              <a:t>Canine Detection</a:t>
            </a:r>
            <a:r>
              <a:rPr lang="en-US" altLang="en-US" b="1" dirty="0" smtClean="0"/>
              <a:t> </a:t>
            </a:r>
            <a:endParaRPr lang="en-US" altLang="en-US" sz="2400" b="1" dirty="0" smtClean="0"/>
          </a:p>
        </p:txBody>
      </p:sp>
      <p:sp>
        <p:nvSpPr>
          <p:cNvPr id="36867" name="Rectangle 3"/>
          <p:cNvSpPr>
            <a:spLocks noGrp="1" noChangeArrowheads="1"/>
          </p:cNvSpPr>
          <p:nvPr>
            <p:ph type="body" sz="half" idx="1"/>
          </p:nvPr>
        </p:nvSpPr>
        <p:spPr>
          <a:xfrm>
            <a:off x="304800" y="152400"/>
            <a:ext cx="4495800" cy="5867400"/>
          </a:xfrm>
        </p:spPr>
        <p:txBody>
          <a:bodyPr/>
          <a:lstStyle/>
          <a:p>
            <a:pPr eaLnBrk="1" hangingPunct="1">
              <a:lnSpc>
                <a:spcPct val="90000"/>
              </a:lnSpc>
            </a:pPr>
            <a:r>
              <a:rPr lang="en-US" altLang="en-US" sz="3600" b="1" dirty="0" smtClean="0">
                <a:cs typeface="Times New Roman" pitchFamily="18" charset="0"/>
              </a:rPr>
              <a:t>Excellent detectors</a:t>
            </a:r>
            <a:endParaRPr lang="en-US" altLang="en-US" sz="1050" b="1" dirty="0" smtClean="0">
              <a:cs typeface="Times New Roman" pitchFamily="18" charset="0"/>
            </a:endParaRPr>
          </a:p>
          <a:p>
            <a:pPr eaLnBrk="1" hangingPunct="1">
              <a:lnSpc>
                <a:spcPct val="90000"/>
              </a:lnSpc>
            </a:pPr>
            <a:r>
              <a:rPr lang="en-US" altLang="en-US" sz="3600" b="1" dirty="0" smtClean="0">
                <a:cs typeface="Times New Roman" pitchFamily="18" charset="0"/>
              </a:rPr>
              <a:t>Can distinguish between live and dead bugs</a:t>
            </a:r>
          </a:p>
          <a:p>
            <a:pPr eaLnBrk="1" hangingPunct="1">
              <a:lnSpc>
                <a:spcPct val="90000"/>
              </a:lnSpc>
            </a:pPr>
            <a:endParaRPr lang="en-US" altLang="en-US" sz="1050" b="1" dirty="0" smtClean="0">
              <a:cs typeface="Times New Roman" pitchFamily="18" charset="0"/>
            </a:endParaRPr>
          </a:p>
          <a:p>
            <a:pPr eaLnBrk="1" hangingPunct="1">
              <a:lnSpc>
                <a:spcPct val="90000"/>
              </a:lnSpc>
            </a:pPr>
            <a:r>
              <a:rPr lang="en-US" altLang="en-US" sz="3600" b="1" dirty="0" smtClean="0">
                <a:cs typeface="Times New Roman" pitchFamily="18" charset="0"/>
              </a:rPr>
              <a:t>Good for lawsuit defense</a:t>
            </a:r>
          </a:p>
          <a:p>
            <a:pPr eaLnBrk="1" hangingPunct="1">
              <a:lnSpc>
                <a:spcPct val="90000"/>
              </a:lnSpc>
            </a:pPr>
            <a:r>
              <a:rPr lang="en-US" altLang="en-US" sz="3600" b="1" dirty="0" smtClean="0">
                <a:cs typeface="Times New Roman" pitchFamily="18" charset="0"/>
              </a:rPr>
              <a:t>Expensive and require constant training</a:t>
            </a:r>
            <a:endParaRPr lang="en-US" altLang="en-US" sz="1050" b="1" dirty="0" smtClean="0">
              <a:cs typeface="Times New Roman" pitchFamily="18" charset="0"/>
            </a:endParaRPr>
          </a:p>
          <a:p>
            <a:pPr eaLnBrk="1" hangingPunct="1">
              <a:lnSpc>
                <a:spcPct val="90000"/>
              </a:lnSpc>
            </a:pPr>
            <a:r>
              <a:rPr lang="en-US" altLang="en-US" sz="3600" b="1" dirty="0" smtClean="0">
                <a:cs typeface="Times New Roman" pitchFamily="18" charset="0"/>
              </a:rPr>
              <a:t>Are only as good as their handler</a:t>
            </a:r>
          </a:p>
          <a:p>
            <a:pPr lvl="2" eaLnBrk="1" hangingPunct="1">
              <a:lnSpc>
                <a:spcPct val="90000"/>
              </a:lnSpc>
              <a:buFontTx/>
              <a:buNone/>
            </a:pPr>
            <a:endParaRPr lang="en-US" altLang="en-US" sz="2800" b="1" dirty="0" smtClean="0">
              <a:cs typeface="Times New Roman" pitchFamily="18" charset="0"/>
            </a:endParaRPr>
          </a:p>
        </p:txBody>
      </p:sp>
      <p:pic>
        <p:nvPicPr>
          <p:cNvPr id="36868" name="Picture 7" descr="bed bug d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524000"/>
            <a:ext cx="3657600" cy="24257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038600"/>
            <a:ext cx="3657600" cy="2590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6598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274638"/>
            <a:ext cx="8229600" cy="715962"/>
          </a:xfrm>
        </p:spPr>
        <p:txBody>
          <a:bodyPr/>
          <a:lstStyle/>
          <a:p>
            <a:pPr eaLnBrk="1" hangingPunct="1"/>
            <a:r>
              <a:rPr lang="en-US" altLang="en-US" sz="4000" b="1" smtClean="0">
                <a:solidFill>
                  <a:srgbClr val="FFFF66"/>
                </a:solidFill>
              </a:rPr>
              <a:t>Active Monitors</a:t>
            </a:r>
          </a:p>
        </p:txBody>
      </p:sp>
      <p:sp>
        <p:nvSpPr>
          <p:cNvPr id="37891" name="Rectangle 7"/>
          <p:cNvSpPr>
            <a:spLocks noChangeArrowheads="1"/>
          </p:cNvSpPr>
          <p:nvPr/>
        </p:nvSpPr>
        <p:spPr bwMode="auto">
          <a:xfrm>
            <a:off x="92075" y="2057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endParaRPr lang="en-US" altLang="en-US" sz="1800">
              <a:solidFill>
                <a:schemeClr val="tx1"/>
              </a:solidFill>
              <a:latin typeface="Arial" charset="0"/>
            </a:endParaRPr>
          </a:p>
        </p:txBody>
      </p:sp>
      <p:sp>
        <p:nvSpPr>
          <p:cNvPr id="37892" name="Rectangle 9"/>
          <p:cNvSpPr>
            <a:spLocks noChangeArrowheads="1"/>
          </p:cNvSpPr>
          <p:nvPr/>
        </p:nvSpPr>
        <p:spPr bwMode="auto">
          <a:xfrm>
            <a:off x="92075" y="2057400"/>
            <a:ext cx="2063750" cy="5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tabLst>
                <a:tab pos="1879600" algn="l"/>
              </a:tabLst>
              <a:defRPr sz="3200">
                <a:solidFill>
                  <a:schemeClr val="bg1"/>
                </a:solidFill>
                <a:latin typeface="Times New Roman" pitchFamily="18" charset="0"/>
              </a:defRPr>
            </a:lvl1pPr>
            <a:lvl2pPr marL="742950" indent="-285750" eaLnBrk="0" hangingPunct="0">
              <a:spcBef>
                <a:spcPct val="20000"/>
              </a:spcBef>
              <a:buChar char="–"/>
              <a:tabLst>
                <a:tab pos="1879600" algn="l"/>
              </a:tabLst>
              <a:defRPr sz="2800">
                <a:solidFill>
                  <a:schemeClr val="bg1"/>
                </a:solidFill>
                <a:latin typeface="Times New Roman" pitchFamily="18" charset="0"/>
              </a:defRPr>
            </a:lvl2pPr>
            <a:lvl3pPr marL="1143000" indent="-228600" eaLnBrk="0" hangingPunct="0">
              <a:spcBef>
                <a:spcPct val="20000"/>
              </a:spcBef>
              <a:buChar char="•"/>
              <a:tabLst>
                <a:tab pos="1879600" algn="l"/>
              </a:tabLst>
              <a:defRPr sz="2400">
                <a:solidFill>
                  <a:schemeClr val="bg1"/>
                </a:solidFill>
                <a:latin typeface="Times New Roman" pitchFamily="18" charset="0"/>
              </a:defRPr>
            </a:lvl3pPr>
            <a:lvl4pPr marL="1600200" indent="-228600" eaLnBrk="0" hangingPunct="0">
              <a:spcBef>
                <a:spcPct val="20000"/>
              </a:spcBef>
              <a:buChar char="–"/>
              <a:tabLst>
                <a:tab pos="1879600" algn="l"/>
              </a:tabLst>
              <a:defRPr sz="2000">
                <a:solidFill>
                  <a:schemeClr val="bg1"/>
                </a:solidFill>
                <a:latin typeface="Times New Roman" pitchFamily="18" charset="0"/>
              </a:defRPr>
            </a:lvl4pPr>
            <a:lvl5pPr marL="2057400" indent="-228600" eaLnBrk="0" hangingPunct="0">
              <a:spcBef>
                <a:spcPct val="20000"/>
              </a:spcBef>
              <a:buChar char="»"/>
              <a:tabLst>
                <a:tab pos="1879600" algn="l"/>
              </a:tabLst>
              <a:defRPr sz="2000">
                <a:solidFill>
                  <a:schemeClr val="bg1"/>
                </a:solidFill>
                <a:latin typeface="Times New Roman" pitchFamily="18" charset="0"/>
              </a:defRPr>
            </a:lvl5pPr>
            <a:lvl6pPr marL="2514600" indent="-228600" eaLnBrk="0" fontAlgn="base" hangingPunct="0">
              <a:spcBef>
                <a:spcPct val="20000"/>
              </a:spcBef>
              <a:spcAft>
                <a:spcPct val="0"/>
              </a:spcAft>
              <a:buChar char="»"/>
              <a:tabLst>
                <a:tab pos="1879600" algn="l"/>
              </a:tabLst>
              <a:defRPr sz="2000">
                <a:solidFill>
                  <a:schemeClr val="bg1"/>
                </a:solidFill>
                <a:latin typeface="Times New Roman" pitchFamily="18" charset="0"/>
              </a:defRPr>
            </a:lvl6pPr>
            <a:lvl7pPr marL="2971800" indent="-228600" eaLnBrk="0" fontAlgn="base" hangingPunct="0">
              <a:spcBef>
                <a:spcPct val="20000"/>
              </a:spcBef>
              <a:spcAft>
                <a:spcPct val="0"/>
              </a:spcAft>
              <a:buChar char="»"/>
              <a:tabLst>
                <a:tab pos="1879600" algn="l"/>
              </a:tabLst>
              <a:defRPr sz="2000">
                <a:solidFill>
                  <a:schemeClr val="bg1"/>
                </a:solidFill>
                <a:latin typeface="Times New Roman" pitchFamily="18" charset="0"/>
              </a:defRPr>
            </a:lvl7pPr>
            <a:lvl8pPr marL="3429000" indent="-228600" eaLnBrk="0" fontAlgn="base" hangingPunct="0">
              <a:spcBef>
                <a:spcPct val="20000"/>
              </a:spcBef>
              <a:spcAft>
                <a:spcPct val="0"/>
              </a:spcAft>
              <a:buChar char="»"/>
              <a:tabLst>
                <a:tab pos="1879600" algn="l"/>
              </a:tabLst>
              <a:defRPr sz="2000">
                <a:solidFill>
                  <a:schemeClr val="bg1"/>
                </a:solidFill>
                <a:latin typeface="Times New Roman" pitchFamily="18" charset="0"/>
              </a:defRPr>
            </a:lvl8pPr>
            <a:lvl9pPr marL="3886200" indent="-228600" eaLnBrk="0" fontAlgn="base" hangingPunct="0">
              <a:spcBef>
                <a:spcPct val="20000"/>
              </a:spcBef>
              <a:spcAft>
                <a:spcPct val="0"/>
              </a:spcAft>
              <a:buChar char="»"/>
              <a:tabLst>
                <a:tab pos="1879600" algn="l"/>
              </a:tabLst>
              <a:defRPr sz="2000">
                <a:solidFill>
                  <a:schemeClr val="bg1"/>
                </a:solidFill>
                <a:latin typeface="Times New Roman" pitchFamily="18" charset="0"/>
              </a:defRPr>
            </a:lvl9pPr>
          </a:lstStyle>
          <a:p>
            <a:pPr eaLnBrk="1" hangingPunct="1">
              <a:spcBef>
                <a:spcPct val="0"/>
              </a:spcBef>
              <a:buFontTx/>
              <a:buNone/>
            </a:pPr>
            <a:r>
              <a:rPr lang="en-US" altLang="zh-CN" sz="1100">
                <a:solidFill>
                  <a:schemeClr val="tx1"/>
                </a:solidFill>
                <a:ea typeface="SimSun" pitchFamily="2" charset="-122"/>
                <a:cs typeface="Times New Roman" pitchFamily="18" charset="0"/>
              </a:rPr>
              <a:t>	</a:t>
            </a:r>
            <a:endParaRPr lang="en-US" altLang="zh-CN" sz="1100">
              <a:solidFill>
                <a:schemeClr val="tx1"/>
              </a:solidFill>
              <a:latin typeface="Arial" charset="0"/>
              <a:ea typeface="SimSun" pitchFamily="2" charset="-122"/>
              <a:cs typeface="Times New Roman" pitchFamily="18" charset="0"/>
            </a:endParaRPr>
          </a:p>
          <a:p>
            <a:pPr>
              <a:spcBef>
                <a:spcPct val="0"/>
              </a:spcBef>
              <a:buFontTx/>
              <a:buNone/>
            </a:pPr>
            <a:endParaRPr lang="en-US" altLang="zh-CN" sz="1800">
              <a:solidFill>
                <a:schemeClr val="tx1"/>
              </a:solidFill>
              <a:latin typeface="Arial" charset="0"/>
              <a:ea typeface="SimSun" pitchFamily="2" charset="-122"/>
              <a:cs typeface="Times New Roman" pitchFamily="18" charset="0"/>
            </a:endParaRPr>
          </a:p>
        </p:txBody>
      </p:sp>
      <p:pic>
        <p:nvPicPr>
          <p:cNvPr id="37893" name="Picture 10" descr="Nightwatch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3124200" cy="2343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5" descr="Buggy bed tr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343400"/>
            <a:ext cx="3200400" cy="15319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6" descr="bed bug bea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3886200"/>
            <a:ext cx="1778000" cy="2438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Text Box 17"/>
          <p:cNvSpPr txBox="1">
            <a:spLocks noChangeArrowheads="1"/>
          </p:cNvSpPr>
          <p:nvPr/>
        </p:nvSpPr>
        <p:spPr bwMode="auto">
          <a:xfrm>
            <a:off x="838200" y="990600"/>
            <a:ext cx="19207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err="1">
                <a:solidFill>
                  <a:schemeClr val="tx1"/>
                </a:solidFill>
                <a:latin typeface="+mj-lt"/>
              </a:rPr>
              <a:t>NightWatch</a:t>
            </a:r>
            <a:endParaRPr lang="en-US" altLang="en-US" sz="2400" dirty="0">
              <a:solidFill>
                <a:schemeClr val="tx1"/>
              </a:solidFill>
              <a:latin typeface="+mj-lt"/>
            </a:endParaRPr>
          </a:p>
        </p:txBody>
      </p:sp>
      <p:sp>
        <p:nvSpPr>
          <p:cNvPr id="37897" name="Text Box 18"/>
          <p:cNvSpPr txBox="1">
            <a:spLocks noChangeArrowheads="1"/>
          </p:cNvSpPr>
          <p:nvPr/>
        </p:nvSpPr>
        <p:spPr bwMode="auto">
          <a:xfrm>
            <a:off x="4267200" y="5943600"/>
            <a:ext cx="17283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err="1">
                <a:solidFill>
                  <a:schemeClr val="tx1"/>
                </a:solidFill>
                <a:latin typeface="+mj-lt"/>
              </a:rPr>
              <a:t>BuggyBed</a:t>
            </a:r>
            <a:r>
              <a:rPr lang="en-US" altLang="en-US" sz="2400" dirty="0">
                <a:solidFill>
                  <a:schemeClr val="tx1"/>
                </a:solidFill>
                <a:latin typeface="+mj-lt"/>
              </a:rPr>
              <a:t> </a:t>
            </a:r>
          </a:p>
        </p:txBody>
      </p:sp>
      <p:sp>
        <p:nvSpPr>
          <p:cNvPr id="37898" name="Text Box 20"/>
          <p:cNvSpPr txBox="1">
            <a:spLocks noChangeArrowheads="1"/>
          </p:cNvSpPr>
          <p:nvPr/>
        </p:nvSpPr>
        <p:spPr bwMode="auto">
          <a:xfrm>
            <a:off x="4114800" y="1447800"/>
            <a:ext cx="10775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err="1">
                <a:solidFill>
                  <a:schemeClr val="tx1"/>
                </a:solidFill>
                <a:latin typeface="+mj-lt"/>
              </a:rPr>
              <a:t>Verifi</a:t>
            </a:r>
            <a:r>
              <a:rPr lang="en-US" altLang="en-US" sz="2400" dirty="0">
                <a:solidFill>
                  <a:schemeClr val="tx1"/>
                </a:solidFill>
                <a:latin typeface="+mj-lt"/>
              </a:rPr>
              <a:t> </a:t>
            </a:r>
          </a:p>
        </p:txBody>
      </p:sp>
      <p:sp>
        <p:nvSpPr>
          <p:cNvPr id="37899" name="Text Box 21"/>
          <p:cNvSpPr txBox="1">
            <a:spLocks noChangeArrowheads="1"/>
          </p:cNvSpPr>
          <p:nvPr/>
        </p:nvSpPr>
        <p:spPr bwMode="auto">
          <a:xfrm>
            <a:off x="6648450" y="6400800"/>
            <a:ext cx="25939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a:solidFill>
                  <a:schemeClr val="tx1"/>
                </a:solidFill>
                <a:latin typeface="+mj-lt"/>
              </a:rPr>
              <a:t>Bed Bug Beacon </a:t>
            </a:r>
          </a:p>
        </p:txBody>
      </p:sp>
      <p:pic>
        <p:nvPicPr>
          <p:cNvPr id="37900" name="Picture 22" descr="cdc-3000-bed-bug-monit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371600"/>
            <a:ext cx="3200400" cy="24050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1" name="Text Box 23"/>
          <p:cNvSpPr txBox="1">
            <a:spLocks noChangeArrowheads="1"/>
          </p:cNvSpPr>
          <p:nvPr/>
        </p:nvSpPr>
        <p:spPr bwMode="auto">
          <a:xfrm>
            <a:off x="7086600" y="914400"/>
            <a:ext cx="16401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a:solidFill>
                  <a:schemeClr val="tx1"/>
                </a:solidFill>
                <a:latin typeface="+mj-lt"/>
              </a:rPr>
              <a:t>CDC 3000</a:t>
            </a:r>
          </a:p>
        </p:txBody>
      </p:sp>
      <p:pic>
        <p:nvPicPr>
          <p:cNvPr id="37902" name="Picture 24" descr="bed bug frist respons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4191000"/>
            <a:ext cx="2857500" cy="2133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3" name="Text Box 25"/>
          <p:cNvSpPr txBox="1">
            <a:spLocks noChangeArrowheads="1"/>
          </p:cNvSpPr>
          <p:nvPr/>
        </p:nvSpPr>
        <p:spPr bwMode="auto">
          <a:xfrm>
            <a:off x="0" y="6400800"/>
            <a:ext cx="39437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a:solidFill>
                  <a:schemeClr val="tx1"/>
                </a:solidFill>
                <a:latin typeface="+mj-lt"/>
              </a:rPr>
              <a:t>2 Bed Bug First Response </a:t>
            </a:r>
          </a:p>
        </p:txBody>
      </p:sp>
      <p:pic>
        <p:nvPicPr>
          <p:cNvPr id="37904" name="Content Placeholder 4" descr="FMC Trial 097.JPG"/>
          <p:cNvPicPr>
            <a:picLocks noChangeAspect="1"/>
          </p:cNvPicPr>
          <p:nvPr/>
        </p:nvPicPr>
        <p:blipFill>
          <a:blip r:embed="rId7">
            <a:extLst>
              <a:ext uri="{28A0092B-C50C-407E-A947-70E740481C1C}">
                <a14:useLocalDpi xmlns:a14="http://schemas.microsoft.com/office/drawing/2010/main" val="0"/>
              </a:ext>
            </a:extLst>
          </a:blip>
          <a:srcRect t="-17924" b="-17924"/>
          <a:stretch>
            <a:fillRect/>
          </a:stretch>
        </p:blipFill>
        <p:spPr bwMode="auto">
          <a:xfrm>
            <a:off x="3733800" y="1752600"/>
            <a:ext cx="2019300" cy="2057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58314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idx="4294967295"/>
          </p:nvPr>
        </p:nvSpPr>
        <p:spPr>
          <a:xfrm>
            <a:off x="533400" y="228600"/>
            <a:ext cx="8229600" cy="868363"/>
          </a:xfrm>
        </p:spPr>
        <p:txBody>
          <a:bodyPr/>
          <a:lstStyle/>
          <a:p>
            <a:pPr eaLnBrk="1" hangingPunct="1"/>
            <a:r>
              <a:rPr lang="en-US" altLang="en-US" smtClean="0"/>
              <a:t>Passive Monitors/Traps</a:t>
            </a:r>
          </a:p>
        </p:txBody>
      </p:sp>
      <p:pic>
        <p:nvPicPr>
          <p:cNvPr id="38915" name="Content Placeholder 8" descr="CSC_0346-2.jpg"/>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04800" y="4343400"/>
            <a:ext cx="3124200" cy="1811338"/>
          </a:xfrm>
          <a:prstGeom prst="rect">
            <a:avLst/>
          </a:prstGeom>
          <a:ln>
            <a:noFill/>
          </a:ln>
          <a:effectLst>
            <a:softEdge rad="112500"/>
          </a:effectLst>
        </p:spPr>
      </p:pic>
      <p:pic>
        <p:nvPicPr>
          <p:cNvPr id="38916" name="Picture 9" descr="BDS -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96013" y="4343400"/>
            <a:ext cx="2947987" cy="16605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12"/>
          <p:cNvSpPr txBox="1">
            <a:spLocks noChangeArrowheads="1"/>
          </p:cNvSpPr>
          <p:nvPr/>
        </p:nvSpPr>
        <p:spPr bwMode="auto">
          <a:xfrm>
            <a:off x="6096000" y="6035675"/>
            <a:ext cx="3048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eaLnBrk="1" hangingPunct="1">
              <a:spcBef>
                <a:spcPct val="0"/>
              </a:spcBef>
              <a:buFontTx/>
              <a:buNone/>
            </a:pPr>
            <a:r>
              <a:rPr lang="en-US" altLang="en-US" sz="2400" dirty="0">
                <a:solidFill>
                  <a:schemeClr val="tx1"/>
                </a:solidFill>
                <a:latin typeface="+mj-lt"/>
                <a:cs typeface="Arial" charset="0"/>
              </a:rPr>
              <a:t>6 BB Detection System </a:t>
            </a:r>
          </a:p>
        </p:txBody>
      </p:sp>
      <p:sp>
        <p:nvSpPr>
          <p:cNvPr id="38918" name="TextBox 13"/>
          <p:cNvSpPr txBox="1">
            <a:spLocks noChangeArrowheads="1"/>
          </p:cNvSpPr>
          <p:nvPr/>
        </p:nvSpPr>
        <p:spPr bwMode="auto">
          <a:xfrm>
            <a:off x="1143000" y="60960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a:solidFill>
                  <a:schemeClr val="tx1"/>
                </a:solidFill>
                <a:latin typeface="+mj-lt"/>
                <a:cs typeface="Arial" charset="0"/>
              </a:rPr>
              <a:t>BB Alert  </a:t>
            </a:r>
          </a:p>
        </p:txBody>
      </p:sp>
      <p:pic>
        <p:nvPicPr>
          <p:cNvPr id="38919" name="Picture 4" descr="DSC_056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54588" y="1676400"/>
            <a:ext cx="3119437" cy="2362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Rectangle 8"/>
          <p:cNvSpPr>
            <a:spLocks noChangeArrowheads="1"/>
          </p:cNvSpPr>
          <p:nvPr/>
        </p:nvSpPr>
        <p:spPr bwMode="auto">
          <a:xfrm>
            <a:off x="5791200" y="1219200"/>
            <a:ext cx="19848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a:solidFill>
                  <a:schemeClr val="tx1"/>
                </a:solidFill>
                <a:latin typeface="+mj-lt"/>
                <a:cs typeface="Arial" charset="0"/>
              </a:rPr>
              <a:t>4 Bed Moat  </a:t>
            </a:r>
          </a:p>
        </p:txBody>
      </p:sp>
      <p:pic>
        <p:nvPicPr>
          <p:cNvPr id="38921" name="Picture 9" descr="climbup devi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1676400"/>
            <a:ext cx="2895600" cy="2292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2" name="Rectangle 10"/>
          <p:cNvSpPr>
            <a:spLocks noChangeArrowheads="1"/>
          </p:cNvSpPr>
          <p:nvPr/>
        </p:nvSpPr>
        <p:spPr bwMode="auto">
          <a:xfrm>
            <a:off x="1371600" y="1219200"/>
            <a:ext cx="381065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a:solidFill>
                  <a:schemeClr val="tx1"/>
                </a:solidFill>
                <a:latin typeface="+mj-lt"/>
                <a:cs typeface="Arial" charset="0"/>
              </a:rPr>
              <a:t>4 Climb Up Interceptors  </a:t>
            </a:r>
          </a:p>
        </p:txBody>
      </p:sp>
      <p:pic>
        <p:nvPicPr>
          <p:cNvPr id="38923" name="Picture 11" descr="CVT bed bug tra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5105400"/>
            <a:ext cx="2133600" cy="14716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4" name="Text Box 12"/>
          <p:cNvSpPr txBox="1">
            <a:spLocks noChangeArrowheads="1"/>
          </p:cNvSpPr>
          <p:nvPr/>
        </p:nvSpPr>
        <p:spPr bwMode="auto">
          <a:xfrm>
            <a:off x="3657600" y="4603750"/>
            <a:ext cx="248177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a:solidFill>
                  <a:schemeClr val="tx1"/>
                </a:solidFill>
                <a:latin typeface="+mj-lt"/>
              </a:rPr>
              <a:t>4 CVT BB Trap </a:t>
            </a:r>
          </a:p>
        </p:txBody>
      </p:sp>
    </p:spTree>
    <p:extLst>
      <p:ext uri="{BB962C8B-B14F-4D97-AF65-F5344CB8AC3E}">
        <p14:creationId xmlns:p14="http://schemas.microsoft.com/office/powerpoint/2010/main" val="24620995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533400" y="0"/>
            <a:ext cx="4038600" cy="1143000"/>
          </a:xfrm>
        </p:spPr>
        <p:txBody>
          <a:bodyPr/>
          <a:lstStyle/>
          <a:p>
            <a:pPr eaLnBrk="1" hangingPunct="1"/>
            <a:r>
              <a:rPr lang="en-US" altLang="en-US" b="1" smtClean="0"/>
              <a:t>Vacuuming</a:t>
            </a:r>
          </a:p>
        </p:txBody>
      </p:sp>
      <p:sp>
        <p:nvSpPr>
          <p:cNvPr id="39939" name="Rectangle 3"/>
          <p:cNvSpPr>
            <a:spLocks noGrp="1" noChangeArrowheads="1"/>
          </p:cNvSpPr>
          <p:nvPr>
            <p:ph type="body" sz="half" idx="1"/>
          </p:nvPr>
        </p:nvSpPr>
        <p:spPr>
          <a:xfrm>
            <a:off x="304800" y="990600"/>
            <a:ext cx="8382000" cy="5715000"/>
          </a:xfrm>
        </p:spPr>
        <p:txBody>
          <a:bodyPr/>
          <a:lstStyle/>
          <a:p>
            <a:pPr eaLnBrk="1" hangingPunct="1"/>
            <a:r>
              <a:rPr lang="en-US" altLang="en-US" sz="3600" b="1" dirty="0" smtClean="0"/>
              <a:t>The value of </a:t>
            </a:r>
            <a:br>
              <a:rPr lang="en-US" altLang="en-US" sz="3600" b="1" dirty="0" smtClean="0"/>
            </a:br>
            <a:r>
              <a:rPr lang="en-US" altLang="en-US" sz="3600" b="1" dirty="0" smtClean="0"/>
              <a:t>vacuuming is it </a:t>
            </a:r>
            <a:br>
              <a:rPr lang="en-US" altLang="en-US" sz="3600" b="1" dirty="0" smtClean="0"/>
            </a:br>
            <a:r>
              <a:rPr lang="en-US" altLang="en-US" sz="3600" b="1" dirty="0" smtClean="0"/>
              <a:t>makes inspections </a:t>
            </a:r>
            <a:br>
              <a:rPr lang="en-US" altLang="en-US" sz="3600" b="1" dirty="0" smtClean="0"/>
            </a:br>
            <a:r>
              <a:rPr lang="en-US" altLang="en-US" sz="3600" b="1" dirty="0" smtClean="0"/>
              <a:t>easier</a:t>
            </a:r>
          </a:p>
          <a:p>
            <a:pPr eaLnBrk="1" hangingPunct="1"/>
            <a:r>
              <a:rPr lang="en-US" altLang="en-US" sz="3600" b="1" dirty="0" smtClean="0"/>
              <a:t>Large infestations, </a:t>
            </a:r>
            <a:br>
              <a:rPr lang="en-US" altLang="en-US" sz="3600" b="1" dirty="0" smtClean="0"/>
            </a:br>
            <a:r>
              <a:rPr lang="en-US" altLang="en-US" sz="3600" b="1" dirty="0" smtClean="0"/>
              <a:t>harborage areas are </a:t>
            </a:r>
            <a:br>
              <a:rPr lang="en-US" altLang="en-US" sz="3600" b="1" dirty="0" smtClean="0"/>
            </a:br>
            <a:r>
              <a:rPr lang="en-US" altLang="en-US" sz="3600" b="1" dirty="0" smtClean="0"/>
              <a:t>filled with live bed </a:t>
            </a:r>
            <a:br>
              <a:rPr lang="en-US" altLang="en-US" sz="3600" b="1" dirty="0" smtClean="0"/>
            </a:br>
            <a:r>
              <a:rPr lang="en-US" altLang="en-US" sz="3600" b="1" dirty="0" smtClean="0"/>
              <a:t>bugs, dead bed bugs, </a:t>
            </a:r>
            <a:br>
              <a:rPr lang="en-US" altLang="en-US" sz="3600" b="1" dirty="0" smtClean="0"/>
            </a:br>
            <a:r>
              <a:rPr lang="en-US" altLang="en-US" sz="3600" b="1" dirty="0" smtClean="0"/>
              <a:t>molted skins, hatched </a:t>
            </a:r>
            <a:br>
              <a:rPr lang="en-US" altLang="en-US" sz="3600" b="1" dirty="0" smtClean="0"/>
            </a:br>
            <a:r>
              <a:rPr lang="en-US" altLang="en-US" sz="3600" b="1" dirty="0" smtClean="0"/>
              <a:t>egg shells, and feces</a:t>
            </a:r>
          </a:p>
        </p:txBody>
      </p:sp>
      <p:pic>
        <p:nvPicPr>
          <p:cNvPr id="39940" name="Picture 4" descr="Vacuumi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983288" y="533400"/>
            <a:ext cx="2855912" cy="54403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453211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200" y="762000"/>
            <a:ext cx="8653604" cy="5638800"/>
          </a:xfrm>
          <a:prstGeom prst="rect">
            <a:avLst/>
          </a:prstGeom>
          <a:ln>
            <a:noFill/>
          </a:ln>
          <a:effectLst>
            <a:softEdge rad="112500"/>
          </a:effectLst>
        </p:spPr>
      </p:pic>
    </p:spTree>
    <p:extLst>
      <p:ext uri="{BB962C8B-B14F-4D97-AF65-F5344CB8AC3E}">
        <p14:creationId xmlns:p14="http://schemas.microsoft.com/office/powerpoint/2010/main" val="29181358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381000" y="-76200"/>
            <a:ext cx="8229600" cy="1249362"/>
          </a:xfrm>
        </p:spPr>
        <p:txBody>
          <a:bodyPr/>
          <a:lstStyle/>
          <a:p>
            <a:r>
              <a:rPr lang="en-US" dirty="0" smtClean="0">
                <a:solidFill>
                  <a:srgbClr val="FFFF00"/>
                </a:solidFill>
              </a:rPr>
              <a:t>Heat kills bed bugs Best of All!</a:t>
            </a:r>
          </a:p>
        </p:txBody>
      </p:sp>
      <p:sp>
        <p:nvSpPr>
          <p:cNvPr id="75779" name="Rectangle 3"/>
          <p:cNvSpPr>
            <a:spLocks noGrp="1" noChangeArrowheads="1"/>
          </p:cNvSpPr>
          <p:nvPr>
            <p:ph type="body" idx="1"/>
          </p:nvPr>
        </p:nvSpPr>
        <p:spPr>
          <a:xfrm>
            <a:off x="381000" y="838200"/>
            <a:ext cx="8229600" cy="5695950"/>
          </a:xfrm>
        </p:spPr>
        <p:txBody>
          <a:bodyPr/>
          <a:lstStyle/>
          <a:p>
            <a:r>
              <a:rPr lang="en-US" sz="3600" dirty="0" smtClean="0"/>
              <a:t>Items can be placed in a hot dryer dry for 40 minutes after items </a:t>
            </a:r>
            <a:br>
              <a:rPr lang="en-US" sz="3600" dirty="0" smtClean="0"/>
            </a:br>
            <a:r>
              <a:rPr lang="en-US" sz="3600" dirty="0" smtClean="0"/>
              <a:t>are dry</a:t>
            </a:r>
          </a:p>
          <a:p>
            <a:r>
              <a:rPr lang="en-US" sz="3600" dirty="0" smtClean="0"/>
              <a:t>Washing only,</a:t>
            </a:r>
            <a:br>
              <a:rPr lang="en-US" sz="3600" dirty="0" smtClean="0"/>
            </a:br>
            <a:r>
              <a:rPr lang="en-US" sz="3600" b="1" u="sng" dirty="0" smtClean="0"/>
              <a:t>does not </a:t>
            </a:r>
            <a:r>
              <a:rPr lang="en-US" sz="3600" dirty="0" smtClean="0"/>
              <a:t>kill </a:t>
            </a:r>
            <a:br>
              <a:rPr lang="en-US" sz="3600" dirty="0" smtClean="0"/>
            </a:br>
            <a:r>
              <a:rPr lang="en-US" sz="3600" dirty="0" smtClean="0"/>
              <a:t>bed bugs</a:t>
            </a:r>
          </a:p>
          <a:p>
            <a:r>
              <a:rPr lang="en-US" sz="3600" dirty="0" smtClean="0"/>
              <a:t>Heat box</a:t>
            </a:r>
            <a:br>
              <a:rPr lang="en-US" sz="3600" dirty="0" smtClean="0"/>
            </a:br>
            <a:r>
              <a:rPr lang="en-US" sz="3600" dirty="0" smtClean="0"/>
              <a:t>for books,</a:t>
            </a:r>
            <a:br>
              <a:rPr lang="en-US" sz="3600" dirty="0" smtClean="0"/>
            </a:br>
            <a:r>
              <a:rPr lang="en-US" sz="3600" dirty="0" smtClean="0"/>
              <a:t>etc.</a:t>
            </a:r>
          </a:p>
        </p:txBody>
      </p:sp>
      <p:pic>
        <p:nvPicPr>
          <p:cNvPr id="75780" name="Picture 5" descr="comm-d-55-new">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202" y="2057400"/>
            <a:ext cx="4704198" cy="35337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724400"/>
            <a:ext cx="2953902" cy="19718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56126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5" name="Rectangle 2"/>
          <p:cNvSpPr>
            <a:spLocks noGrp="1" noChangeArrowheads="1"/>
          </p:cNvSpPr>
          <p:nvPr>
            <p:ph type="ctrTitle"/>
          </p:nvPr>
        </p:nvSpPr>
        <p:spPr>
          <a:xfrm>
            <a:off x="1143002" y="1904999"/>
            <a:ext cx="4152900" cy="990601"/>
          </a:xfrm>
        </p:spPr>
        <p:txBody>
          <a:bodyPr>
            <a:normAutofit fontScale="90000"/>
          </a:bodyPr>
          <a:lstStyle/>
          <a:p>
            <a:pPr algn="l"/>
            <a:r>
              <a:rPr lang="en-US" cap="none" dirty="0" smtClean="0"/>
              <a:t>Showering removes bugs from your person</a:t>
            </a:r>
          </a:p>
        </p:txBody>
      </p:sp>
      <p:pic>
        <p:nvPicPr>
          <p:cNvPr id="1026" name="Picture 2" descr="http://www.everythingsimple.com/wp-content/uploads/2010/09/Shower-Ar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371599"/>
            <a:ext cx="3448050" cy="51816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http://static.freepik.com/free-photo/shower-soap-material-clean_33075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2" y="3276604"/>
            <a:ext cx="4178244" cy="27832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8491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876800" y="274638"/>
            <a:ext cx="3810000" cy="1249362"/>
          </a:xfrm>
        </p:spPr>
        <p:txBody>
          <a:bodyPr/>
          <a:lstStyle/>
          <a:p>
            <a:pPr eaLnBrk="1" hangingPunct="1"/>
            <a:r>
              <a:rPr lang="en-US" altLang="en-US" b="1" dirty="0" smtClean="0"/>
              <a:t>Steam Cleaning</a:t>
            </a:r>
          </a:p>
        </p:txBody>
      </p:sp>
      <p:sp>
        <p:nvSpPr>
          <p:cNvPr id="41987" name="Rectangle 3"/>
          <p:cNvSpPr>
            <a:spLocks noGrp="1" noChangeArrowheads="1"/>
          </p:cNvSpPr>
          <p:nvPr>
            <p:ph type="body" idx="1"/>
          </p:nvPr>
        </p:nvSpPr>
        <p:spPr>
          <a:xfrm>
            <a:off x="381000" y="381000"/>
            <a:ext cx="8077200" cy="4876800"/>
          </a:xfrm>
        </p:spPr>
        <p:txBody>
          <a:bodyPr/>
          <a:lstStyle/>
          <a:p>
            <a:pPr eaLnBrk="1" hangingPunct="1">
              <a:lnSpc>
                <a:spcPct val="90000"/>
              </a:lnSpc>
            </a:pPr>
            <a:r>
              <a:rPr lang="en-US" altLang="en-US" sz="3600" b="1" dirty="0" smtClean="0"/>
              <a:t>Steam </a:t>
            </a:r>
            <a:br>
              <a:rPr lang="en-US" altLang="en-US" sz="3600" b="1" dirty="0" smtClean="0"/>
            </a:br>
            <a:r>
              <a:rPr lang="en-US" altLang="en-US" sz="3600" b="1" dirty="0" smtClean="0"/>
              <a:t>temperature </a:t>
            </a:r>
            <a:br>
              <a:rPr lang="en-US" altLang="en-US" sz="3600" b="1" dirty="0" smtClean="0"/>
            </a:br>
            <a:r>
              <a:rPr lang="en-US" altLang="en-US" sz="3600" b="1" dirty="0" smtClean="0"/>
              <a:t>(at the bed bug) </a:t>
            </a:r>
            <a:br>
              <a:rPr lang="en-US" altLang="en-US" sz="3600" b="1" dirty="0" smtClean="0"/>
            </a:br>
            <a:r>
              <a:rPr lang="en-US" altLang="en-US" sz="3600" b="1" dirty="0" smtClean="0"/>
              <a:t>must be 130</a:t>
            </a:r>
            <a:r>
              <a:rPr lang="en-US" altLang="en-US" sz="3600" b="1" baseline="30000" dirty="0" smtClean="0"/>
              <a:t>o</a:t>
            </a:r>
            <a:r>
              <a:rPr lang="en-US" altLang="en-US" sz="3600" b="1" dirty="0" smtClean="0"/>
              <a:t> F (54</a:t>
            </a:r>
            <a:r>
              <a:rPr lang="en-US" altLang="en-US" sz="3600" b="1" baseline="30000" dirty="0" smtClean="0"/>
              <a:t>o</a:t>
            </a:r>
            <a:r>
              <a:rPr lang="en-US" altLang="en-US" sz="3600" b="1" dirty="0" smtClean="0"/>
              <a:t> C) or greater</a:t>
            </a:r>
          </a:p>
          <a:p>
            <a:pPr eaLnBrk="1" hangingPunct="1">
              <a:lnSpc>
                <a:spcPct val="90000"/>
              </a:lnSpc>
            </a:pPr>
            <a:r>
              <a:rPr lang="en-US" altLang="en-US" sz="3600" b="1" dirty="0" smtClean="0"/>
              <a:t>The steam head </a:t>
            </a:r>
            <a:br>
              <a:rPr lang="en-US" altLang="en-US" sz="3600" b="1" dirty="0" smtClean="0"/>
            </a:br>
            <a:r>
              <a:rPr lang="en-US" altLang="en-US" sz="3600" b="1" dirty="0" smtClean="0"/>
              <a:t>must be large</a:t>
            </a:r>
          </a:p>
          <a:p>
            <a:pPr eaLnBrk="1" hangingPunct="1">
              <a:lnSpc>
                <a:spcPct val="90000"/>
              </a:lnSpc>
            </a:pPr>
            <a:r>
              <a:rPr lang="en-US" altLang="en-US" sz="3600" b="1" dirty="0" smtClean="0"/>
              <a:t>Steam power </a:t>
            </a:r>
            <a:br>
              <a:rPr lang="en-US" altLang="en-US" sz="3600" b="1" dirty="0" smtClean="0"/>
            </a:br>
            <a:r>
              <a:rPr lang="en-US" altLang="en-US" sz="3600" b="1" dirty="0" smtClean="0"/>
              <a:t>will kill bed bugs </a:t>
            </a:r>
            <a:br>
              <a:rPr lang="en-US" altLang="en-US" sz="3600" b="1" dirty="0" smtClean="0"/>
            </a:br>
            <a:r>
              <a:rPr lang="en-US" altLang="en-US" sz="3600" b="1" dirty="0" smtClean="0"/>
              <a:t>and their eggs</a:t>
            </a:r>
          </a:p>
          <a:p>
            <a:pPr eaLnBrk="1" hangingPunct="1">
              <a:lnSpc>
                <a:spcPct val="90000"/>
              </a:lnSpc>
            </a:pPr>
            <a:r>
              <a:rPr lang="en-US" altLang="en-US" sz="3600" b="1" dirty="0" smtClean="0"/>
              <a:t>Steaming is slow </a:t>
            </a:r>
            <a:br>
              <a:rPr lang="en-US" altLang="en-US" sz="3600" b="1" dirty="0" smtClean="0"/>
            </a:br>
            <a:r>
              <a:rPr lang="en-US" altLang="en-US" sz="3600" b="1" dirty="0" smtClean="0"/>
              <a:t>and labor intensive</a:t>
            </a:r>
          </a:p>
        </p:txBody>
      </p:sp>
      <p:pic>
        <p:nvPicPr>
          <p:cNvPr id="41988" name="Picture 4" descr="Baseboard steam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0462" y="2473325"/>
            <a:ext cx="3812537" cy="25558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86023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idx="4294967295"/>
          </p:nvPr>
        </p:nvSpPr>
        <p:spPr>
          <a:xfrm>
            <a:off x="2362200" y="381000"/>
            <a:ext cx="4572000" cy="1143000"/>
          </a:xfrm>
        </p:spPr>
        <p:txBody>
          <a:bodyPr/>
          <a:lstStyle/>
          <a:p>
            <a:pPr eaLnBrk="1" hangingPunct="1"/>
            <a:r>
              <a:rPr lang="en-US" altLang="en-US" b="1" smtClean="0"/>
              <a:t>Heat Chambers</a:t>
            </a:r>
          </a:p>
        </p:txBody>
      </p:sp>
      <p:pic>
        <p:nvPicPr>
          <p:cNvPr id="4403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0" y="2362200"/>
            <a:ext cx="4857750" cy="32353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7" descr="pactite 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514600"/>
            <a:ext cx="3581400" cy="26860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 Box 9"/>
          <p:cNvSpPr txBox="1">
            <a:spLocks noChangeArrowheads="1"/>
          </p:cNvSpPr>
          <p:nvPr/>
        </p:nvSpPr>
        <p:spPr bwMode="auto">
          <a:xfrm>
            <a:off x="5486400" y="1752600"/>
            <a:ext cx="2163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b="1">
                <a:latin typeface="Arial" charset="0"/>
              </a:rPr>
              <a:t>Do it Yourself</a:t>
            </a:r>
          </a:p>
        </p:txBody>
      </p:sp>
      <p:sp>
        <p:nvSpPr>
          <p:cNvPr id="44038" name="Text Box 10"/>
          <p:cNvSpPr txBox="1">
            <a:spLocks noChangeArrowheads="1"/>
          </p:cNvSpPr>
          <p:nvPr/>
        </p:nvSpPr>
        <p:spPr bwMode="auto">
          <a:xfrm>
            <a:off x="1295400" y="5410200"/>
            <a:ext cx="1830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b="1">
                <a:latin typeface="Arial" charset="0"/>
              </a:rPr>
              <a:t>Pack Tite </a:t>
            </a:r>
            <a:r>
              <a:rPr lang="en-US" altLang="en-US" sz="2400" b="1">
                <a:latin typeface="Arial" charset="0"/>
                <a:cs typeface="Arial" charset="0"/>
              </a:rPr>
              <a:t>®</a:t>
            </a:r>
          </a:p>
        </p:txBody>
      </p:sp>
    </p:spTree>
    <p:extLst>
      <p:ext uri="{BB962C8B-B14F-4D97-AF65-F5344CB8AC3E}">
        <p14:creationId xmlns:p14="http://schemas.microsoft.com/office/powerpoint/2010/main" val="8066283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457200" y="274638"/>
            <a:ext cx="8229600" cy="639762"/>
          </a:xfrm>
        </p:spPr>
        <p:txBody>
          <a:bodyPr>
            <a:normAutofit fontScale="90000"/>
          </a:bodyPr>
          <a:lstStyle/>
          <a:p>
            <a:pPr eaLnBrk="1" hangingPunct="1"/>
            <a:r>
              <a:rPr lang="en-US" altLang="en-US" sz="4000" b="1" smtClean="0"/>
              <a:t>Whole Home Heat </a:t>
            </a:r>
          </a:p>
        </p:txBody>
      </p:sp>
      <p:sp>
        <p:nvSpPr>
          <p:cNvPr id="45059" name="Rectangle 3"/>
          <p:cNvSpPr>
            <a:spLocks noGrp="1" noChangeArrowheads="1"/>
          </p:cNvSpPr>
          <p:nvPr>
            <p:ph type="body" idx="4294967295"/>
          </p:nvPr>
        </p:nvSpPr>
        <p:spPr>
          <a:xfrm>
            <a:off x="304800" y="1066800"/>
            <a:ext cx="5181600" cy="5257800"/>
          </a:xfrm>
        </p:spPr>
        <p:txBody>
          <a:bodyPr/>
          <a:lstStyle/>
          <a:p>
            <a:pPr eaLnBrk="1" hangingPunct="1"/>
            <a:r>
              <a:rPr lang="en-US" altLang="en-US" sz="3600" b="1" dirty="0" smtClean="0"/>
              <a:t>Propane or electric</a:t>
            </a:r>
          </a:p>
          <a:p>
            <a:pPr eaLnBrk="1" hangingPunct="1"/>
            <a:r>
              <a:rPr lang="en-US" altLang="en-US" sz="3600" b="1" dirty="0" smtClean="0"/>
              <a:t>Temperature ~132°F, fans turned on to heat items in the room to 120°F</a:t>
            </a:r>
          </a:p>
          <a:p>
            <a:pPr lvl="1" eaLnBrk="1" hangingPunct="1">
              <a:buFontTx/>
              <a:buNone/>
            </a:pPr>
            <a:endParaRPr lang="en-US" altLang="en-US" sz="3600" b="1" dirty="0" smtClean="0"/>
          </a:p>
        </p:txBody>
      </p:sp>
      <p:pic>
        <p:nvPicPr>
          <p:cNvPr id="45060" name="Picture 4" descr="three heating units in dorm r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066800"/>
            <a:ext cx="2486025"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Fans for directing he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648200"/>
            <a:ext cx="2286000" cy="19796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0478" y="4038600"/>
            <a:ext cx="4011122" cy="2667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00781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5562600" y="274638"/>
            <a:ext cx="3505200" cy="868362"/>
          </a:xfrm>
        </p:spPr>
        <p:txBody>
          <a:bodyPr/>
          <a:lstStyle/>
          <a:p>
            <a:pPr eaLnBrk="1" hangingPunct="1"/>
            <a:r>
              <a:rPr lang="en-US" altLang="en-US" b="1" dirty="0" err="1" smtClean="0"/>
              <a:t>Cryonite</a:t>
            </a:r>
            <a:r>
              <a:rPr lang="en-US" altLang="en-US" b="1" dirty="0" smtClean="0"/>
              <a:t>®</a:t>
            </a:r>
          </a:p>
        </p:txBody>
      </p:sp>
      <p:sp>
        <p:nvSpPr>
          <p:cNvPr id="46083" name="Rectangle 3"/>
          <p:cNvSpPr>
            <a:spLocks noGrp="1" noChangeArrowheads="1"/>
          </p:cNvSpPr>
          <p:nvPr>
            <p:ph type="body" idx="4294967295"/>
          </p:nvPr>
        </p:nvSpPr>
        <p:spPr>
          <a:xfrm>
            <a:off x="381000" y="304800"/>
            <a:ext cx="8153400" cy="5181600"/>
          </a:xfrm>
        </p:spPr>
        <p:txBody>
          <a:bodyPr/>
          <a:lstStyle/>
          <a:p>
            <a:pPr eaLnBrk="1" hangingPunct="1">
              <a:lnSpc>
                <a:spcPct val="90000"/>
              </a:lnSpc>
            </a:pPr>
            <a:r>
              <a:rPr lang="en-US" altLang="en-US" sz="3600" b="1" dirty="0" smtClean="0">
                <a:cs typeface="Times New Roman" pitchFamily="18" charset="0"/>
              </a:rPr>
              <a:t>Bed bugs exposed </a:t>
            </a:r>
            <a:br>
              <a:rPr lang="en-US" altLang="en-US" sz="3600" b="1" dirty="0" smtClean="0">
                <a:cs typeface="Times New Roman" pitchFamily="18" charset="0"/>
              </a:rPr>
            </a:br>
            <a:r>
              <a:rPr lang="en-US" altLang="en-US" sz="3600" b="1" dirty="0" smtClean="0">
                <a:cs typeface="Times New Roman" pitchFamily="18" charset="0"/>
              </a:rPr>
              <a:t>to CO</a:t>
            </a:r>
            <a:r>
              <a:rPr lang="en-US" altLang="en-US" sz="3600" b="1" baseline="-25000" dirty="0" smtClean="0">
                <a:cs typeface="Times New Roman" pitchFamily="18" charset="0"/>
              </a:rPr>
              <a:t>2</a:t>
            </a:r>
            <a:r>
              <a:rPr lang="en-US" altLang="en-US" sz="3600" b="1" dirty="0" smtClean="0">
                <a:cs typeface="Times New Roman" pitchFamily="18" charset="0"/>
              </a:rPr>
              <a:t> snow at </a:t>
            </a:r>
            <a:br>
              <a:rPr lang="en-US" altLang="en-US" sz="3600" b="1" dirty="0" smtClean="0">
                <a:cs typeface="Times New Roman" pitchFamily="18" charset="0"/>
              </a:rPr>
            </a:br>
            <a:r>
              <a:rPr lang="en-US" altLang="en-US" sz="3600" b="1" dirty="0" smtClean="0">
                <a:cs typeface="Times New Roman" pitchFamily="18" charset="0"/>
              </a:rPr>
              <a:t>-42</a:t>
            </a:r>
            <a:r>
              <a:rPr lang="en-US" altLang="en-US" sz="3600" b="1" baseline="30000" dirty="0" smtClean="0">
                <a:cs typeface="Times New Roman" pitchFamily="18" charset="0"/>
              </a:rPr>
              <a:t>o</a:t>
            </a:r>
            <a:r>
              <a:rPr lang="en-US" altLang="en-US" sz="3600" b="1" dirty="0" smtClean="0">
                <a:cs typeface="Times New Roman" pitchFamily="18" charset="0"/>
              </a:rPr>
              <a:t> C</a:t>
            </a:r>
          </a:p>
          <a:p>
            <a:pPr eaLnBrk="1" hangingPunct="1">
              <a:lnSpc>
                <a:spcPct val="90000"/>
              </a:lnSpc>
            </a:pPr>
            <a:r>
              <a:rPr lang="en-US" altLang="en-US" sz="3600" b="1" dirty="0" smtClean="0">
                <a:cs typeface="Times New Roman" pitchFamily="18" charset="0"/>
              </a:rPr>
              <a:t>The snow is </a:t>
            </a:r>
            <a:br>
              <a:rPr lang="en-US" altLang="en-US" sz="3600" b="1" dirty="0" smtClean="0">
                <a:cs typeface="Times New Roman" pitchFamily="18" charset="0"/>
              </a:rPr>
            </a:br>
            <a:r>
              <a:rPr lang="en-US" altLang="en-US" sz="3600" b="1" dirty="0" smtClean="0">
                <a:cs typeface="Times New Roman" pitchFamily="18" charset="0"/>
              </a:rPr>
              <a:t>pressurized </a:t>
            </a:r>
            <a:br>
              <a:rPr lang="en-US" altLang="en-US" sz="3600" b="1" dirty="0" smtClean="0">
                <a:cs typeface="Times New Roman" pitchFamily="18" charset="0"/>
              </a:rPr>
            </a:br>
            <a:r>
              <a:rPr lang="en-US" altLang="en-US" sz="3600" b="1" dirty="0" smtClean="0">
                <a:cs typeface="Times New Roman" pitchFamily="18" charset="0"/>
              </a:rPr>
              <a:t>through a nozzle </a:t>
            </a:r>
            <a:br>
              <a:rPr lang="en-US" altLang="en-US" sz="3600" b="1" dirty="0" smtClean="0">
                <a:cs typeface="Times New Roman" pitchFamily="18" charset="0"/>
              </a:rPr>
            </a:br>
            <a:r>
              <a:rPr lang="en-US" altLang="en-US" sz="3600" b="1" dirty="0" smtClean="0">
                <a:cs typeface="Times New Roman" pitchFamily="18" charset="0"/>
              </a:rPr>
              <a:t>that forms vapors</a:t>
            </a:r>
          </a:p>
          <a:p>
            <a:pPr eaLnBrk="1" hangingPunct="1">
              <a:lnSpc>
                <a:spcPct val="90000"/>
              </a:lnSpc>
            </a:pPr>
            <a:r>
              <a:rPr lang="en-US" altLang="en-US" sz="3600" b="1" dirty="0" smtClean="0">
                <a:cs typeface="Times New Roman" pitchFamily="18" charset="0"/>
              </a:rPr>
              <a:t>Snow freezes the </a:t>
            </a:r>
            <a:br>
              <a:rPr lang="en-US" altLang="en-US" sz="3600" b="1" dirty="0" smtClean="0">
                <a:cs typeface="Times New Roman" pitchFamily="18" charset="0"/>
              </a:rPr>
            </a:br>
            <a:r>
              <a:rPr lang="en-US" altLang="en-US" sz="3600" b="1" dirty="0" smtClean="0">
                <a:cs typeface="Times New Roman" pitchFamily="18" charset="0"/>
              </a:rPr>
              <a:t>cells of the bugs </a:t>
            </a:r>
          </a:p>
          <a:p>
            <a:pPr eaLnBrk="1" hangingPunct="1">
              <a:lnSpc>
                <a:spcPct val="90000"/>
              </a:lnSpc>
            </a:pPr>
            <a:r>
              <a:rPr lang="en-US" altLang="en-US" sz="3600" b="1" dirty="0" smtClean="0">
                <a:cs typeface="Times New Roman" pitchFamily="18" charset="0"/>
              </a:rPr>
              <a:t>This system will </a:t>
            </a:r>
            <a:br>
              <a:rPr lang="en-US" altLang="en-US" sz="3600" b="1" dirty="0" smtClean="0">
                <a:cs typeface="Times New Roman" pitchFamily="18" charset="0"/>
              </a:rPr>
            </a:br>
            <a:r>
              <a:rPr lang="en-US" altLang="en-US" sz="3600" b="1" dirty="0" smtClean="0">
                <a:cs typeface="Times New Roman" pitchFamily="18" charset="0"/>
              </a:rPr>
              <a:t>not eliminate a bed </a:t>
            </a:r>
            <a:br>
              <a:rPr lang="en-US" altLang="en-US" sz="3600" b="1" dirty="0" smtClean="0">
                <a:cs typeface="Times New Roman" pitchFamily="18" charset="0"/>
              </a:rPr>
            </a:br>
            <a:r>
              <a:rPr lang="en-US" altLang="en-US" sz="3600" b="1" dirty="0" smtClean="0">
                <a:cs typeface="Times New Roman" pitchFamily="18" charset="0"/>
              </a:rPr>
              <a:t>bug infestation if used alone</a:t>
            </a:r>
          </a:p>
        </p:txBody>
      </p:sp>
      <p:pic>
        <p:nvPicPr>
          <p:cNvPr id="46084" name="Picture 4" descr="wilson-cryonite-cr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447800"/>
            <a:ext cx="33401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6875" y="1397000"/>
            <a:ext cx="3349625" cy="44656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3470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5791200" y="274638"/>
            <a:ext cx="3733800" cy="1249362"/>
          </a:xfrm>
        </p:spPr>
        <p:txBody>
          <a:bodyPr/>
          <a:lstStyle/>
          <a:p>
            <a:pPr eaLnBrk="1" hangingPunct="1"/>
            <a:r>
              <a:rPr lang="en-US" altLang="en-US" b="1" dirty="0" smtClean="0"/>
              <a:t>Mattress Covers</a:t>
            </a:r>
          </a:p>
        </p:txBody>
      </p:sp>
      <p:sp>
        <p:nvSpPr>
          <p:cNvPr id="47107" name="Rectangle 3"/>
          <p:cNvSpPr>
            <a:spLocks noGrp="1" noChangeArrowheads="1"/>
          </p:cNvSpPr>
          <p:nvPr>
            <p:ph type="body" idx="1"/>
          </p:nvPr>
        </p:nvSpPr>
        <p:spPr>
          <a:xfrm>
            <a:off x="381000" y="609600"/>
            <a:ext cx="5105400" cy="5029200"/>
          </a:xfrm>
        </p:spPr>
        <p:txBody>
          <a:bodyPr/>
          <a:lstStyle/>
          <a:p>
            <a:pPr eaLnBrk="1" hangingPunct="1"/>
            <a:r>
              <a:rPr lang="en-US" altLang="en-US" sz="3600" b="1" dirty="0" smtClean="0"/>
              <a:t>Encasements for both mattress and </a:t>
            </a:r>
            <a:r>
              <a:rPr lang="en-US" altLang="en-US" sz="3600" b="1" dirty="0" smtClean="0">
                <a:solidFill>
                  <a:srgbClr val="FFFF66"/>
                </a:solidFill>
              </a:rPr>
              <a:t>box springs!</a:t>
            </a:r>
          </a:p>
          <a:p>
            <a:pPr eaLnBrk="1" hangingPunct="1"/>
            <a:r>
              <a:rPr lang="en-US" altLang="en-US" sz="3600" b="1" dirty="0" smtClean="0"/>
              <a:t>Improved version has a zipper protector sewn in</a:t>
            </a:r>
          </a:p>
          <a:p>
            <a:pPr eaLnBrk="1" hangingPunct="1"/>
            <a:r>
              <a:rPr lang="en-US" altLang="en-US" sz="3600" b="1" dirty="0" smtClean="0"/>
              <a:t>Traps bed bugs and eggs, bite proof and escape proof</a:t>
            </a:r>
          </a:p>
          <a:p>
            <a:pPr eaLnBrk="1" hangingPunct="1"/>
            <a:endParaRPr lang="en-US" altLang="en-US" sz="3600" b="1" dirty="0" smtClean="0"/>
          </a:p>
        </p:txBody>
      </p:sp>
      <p:sp>
        <p:nvSpPr>
          <p:cNvPr id="47108" name="Text Box 4"/>
          <p:cNvSpPr txBox="1">
            <a:spLocks noChangeArrowheads="1"/>
          </p:cNvSpPr>
          <p:nvPr/>
        </p:nvSpPr>
        <p:spPr bwMode="auto">
          <a:xfrm>
            <a:off x="5638800" y="6019800"/>
            <a:ext cx="2605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b="1">
                <a:latin typeface="Arial" charset="0"/>
              </a:rPr>
              <a:t>Protected Zipper</a:t>
            </a:r>
          </a:p>
        </p:txBody>
      </p:sp>
      <p:pic>
        <p:nvPicPr>
          <p:cNvPr id="47109" name="Picture 5" descr="bed_bug_on_mattress_cover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676400"/>
            <a:ext cx="3209925" cy="40068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254630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en-US" b="1" smtClean="0"/>
              <a:t>Not all covers protect</a:t>
            </a:r>
          </a:p>
        </p:txBody>
      </p:sp>
      <p:sp>
        <p:nvSpPr>
          <p:cNvPr id="48132" name="Text Box 4"/>
          <p:cNvSpPr txBox="1">
            <a:spLocks noChangeArrowheads="1"/>
          </p:cNvSpPr>
          <p:nvPr/>
        </p:nvSpPr>
        <p:spPr bwMode="auto">
          <a:xfrm>
            <a:off x="2057400" y="6019800"/>
            <a:ext cx="5086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eaLnBrk="1" hangingPunct="1">
              <a:spcBef>
                <a:spcPct val="0"/>
              </a:spcBef>
              <a:buFontTx/>
              <a:buNone/>
            </a:pPr>
            <a:r>
              <a:rPr lang="en-US" altLang="en-US" sz="1800" b="1">
                <a:latin typeface="Arial" charset="0"/>
              </a:rPr>
              <a:t>Where the zipper closes and the zipper teeth </a:t>
            </a:r>
          </a:p>
          <a:p>
            <a:pPr algn="ctr" eaLnBrk="1" hangingPunct="1">
              <a:spcBef>
                <a:spcPct val="0"/>
              </a:spcBef>
              <a:buFontTx/>
              <a:buNone/>
            </a:pPr>
            <a:r>
              <a:rPr lang="en-US" altLang="en-US" sz="1800" b="1">
                <a:latin typeface="Arial" charset="0"/>
              </a:rPr>
              <a:t>are vulnerable to bed bug escape</a:t>
            </a:r>
          </a:p>
        </p:txBody>
      </p:sp>
      <p:pic>
        <p:nvPicPr>
          <p:cNvPr id="743429" name="Picture 5" descr="explode through zip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84387"/>
            <a:ext cx="6172200" cy="45450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descr="bed bugs at zipper pu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1" y="1219200"/>
            <a:ext cx="3428999" cy="25717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7771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457200" y="228600"/>
            <a:ext cx="8229600" cy="762000"/>
          </a:xfrm>
        </p:spPr>
        <p:txBody>
          <a:bodyPr/>
          <a:lstStyle/>
          <a:p>
            <a:pPr eaLnBrk="1" hangingPunct="1"/>
            <a:r>
              <a:rPr lang="en-US" altLang="en-US" b="1" smtClean="0"/>
              <a:t>Desiccant Dusts</a:t>
            </a:r>
          </a:p>
        </p:txBody>
      </p:sp>
      <p:sp>
        <p:nvSpPr>
          <p:cNvPr id="49155" name="Rectangle 3"/>
          <p:cNvSpPr>
            <a:spLocks noGrp="1" noChangeArrowheads="1"/>
          </p:cNvSpPr>
          <p:nvPr>
            <p:ph type="body" idx="4294967295"/>
          </p:nvPr>
        </p:nvSpPr>
        <p:spPr>
          <a:xfrm>
            <a:off x="228600" y="990600"/>
            <a:ext cx="7848600" cy="5486400"/>
          </a:xfrm>
        </p:spPr>
        <p:txBody>
          <a:bodyPr/>
          <a:lstStyle/>
          <a:p>
            <a:pPr eaLnBrk="1" hangingPunct="1">
              <a:lnSpc>
                <a:spcPct val="90000"/>
              </a:lnSpc>
            </a:pPr>
            <a:r>
              <a:rPr lang="en-US" altLang="en-US" sz="3200" b="1" dirty="0" smtClean="0">
                <a:cs typeface="Times New Roman" pitchFamily="18" charset="0"/>
              </a:rPr>
              <a:t>Desiccant dusts are </a:t>
            </a:r>
            <a:br>
              <a:rPr lang="en-US" altLang="en-US" sz="3200" b="1" dirty="0" smtClean="0">
                <a:cs typeface="Times New Roman" pitchFamily="18" charset="0"/>
              </a:rPr>
            </a:br>
            <a:r>
              <a:rPr lang="en-US" altLang="en-US" sz="3200" b="1" dirty="0" smtClean="0">
                <a:cs typeface="Times New Roman" pitchFamily="18" charset="0"/>
              </a:rPr>
              <a:t>ultimately more effective </a:t>
            </a:r>
            <a:br>
              <a:rPr lang="en-US" altLang="en-US" sz="3200" b="1" dirty="0" smtClean="0">
                <a:cs typeface="Times New Roman" pitchFamily="18" charset="0"/>
              </a:rPr>
            </a:br>
            <a:r>
              <a:rPr lang="en-US" altLang="en-US" sz="3200" b="1" dirty="0" smtClean="0">
                <a:cs typeface="Times New Roman" pitchFamily="18" charset="0"/>
              </a:rPr>
              <a:t>than sprays</a:t>
            </a:r>
          </a:p>
          <a:p>
            <a:pPr eaLnBrk="1" hangingPunct="1">
              <a:lnSpc>
                <a:spcPct val="90000"/>
              </a:lnSpc>
            </a:pPr>
            <a:r>
              <a:rPr lang="en-US" altLang="en-US" sz="3200" b="1" dirty="0" smtClean="0">
                <a:cs typeface="Times New Roman" pitchFamily="18" charset="0"/>
              </a:rPr>
              <a:t>Resistant strain died </a:t>
            </a:r>
            <a:br>
              <a:rPr lang="en-US" altLang="en-US" sz="3200" b="1" dirty="0" smtClean="0">
                <a:cs typeface="Times New Roman" pitchFamily="18" charset="0"/>
              </a:rPr>
            </a:br>
            <a:r>
              <a:rPr lang="en-US" altLang="en-US" sz="3200" b="1" dirty="0" smtClean="0">
                <a:cs typeface="Times New Roman" pitchFamily="18" charset="0"/>
              </a:rPr>
              <a:t>in ~36 hours</a:t>
            </a:r>
          </a:p>
          <a:p>
            <a:pPr eaLnBrk="1" hangingPunct="1">
              <a:lnSpc>
                <a:spcPct val="90000"/>
              </a:lnSpc>
            </a:pPr>
            <a:r>
              <a:rPr lang="en-US" altLang="en-US" sz="3200" b="1" dirty="0" smtClean="0">
                <a:cs typeface="Times New Roman" pitchFamily="18" charset="0"/>
              </a:rPr>
              <a:t>Diatomaceous Earth</a:t>
            </a:r>
          </a:p>
          <a:p>
            <a:pPr lvl="1" eaLnBrk="1" hangingPunct="1">
              <a:lnSpc>
                <a:spcPct val="90000"/>
              </a:lnSpc>
            </a:pPr>
            <a:r>
              <a:rPr lang="en-US" altLang="en-US" sz="2800" b="1" dirty="0" smtClean="0">
                <a:cs typeface="Times New Roman" pitchFamily="18" charset="0"/>
              </a:rPr>
              <a:t>insecticide grade 2-3 days</a:t>
            </a:r>
          </a:p>
          <a:p>
            <a:pPr eaLnBrk="1" hangingPunct="1">
              <a:lnSpc>
                <a:spcPct val="90000"/>
              </a:lnSpc>
            </a:pPr>
            <a:r>
              <a:rPr lang="en-US" altLang="en-US" sz="3200" b="1" dirty="0" smtClean="0">
                <a:cs typeface="Times New Roman" pitchFamily="18" charset="0"/>
              </a:rPr>
              <a:t>Silica dust </a:t>
            </a:r>
          </a:p>
          <a:p>
            <a:pPr lvl="1" eaLnBrk="1" hangingPunct="1">
              <a:lnSpc>
                <a:spcPct val="90000"/>
              </a:lnSpc>
            </a:pPr>
            <a:r>
              <a:rPr lang="en-US" altLang="en-US" sz="2800" b="1" dirty="0" smtClean="0">
                <a:cs typeface="Times New Roman" pitchFamily="18" charset="0"/>
              </a:rPr>
              <a:t>2-3 days</a:t>
            </a:r>
          </a:p>
          <a:p>
            <a:pPr eaLnBrk="1" hangingPunct="1">
              <a:lnSpc>
                <a:spcPct val="90000"/>
              </a:lnSpc>
            </a:pPr>
            <a:r>
              <a:rPr lang="en-US" altLang="en-US" sz="3200" b="1" dirty="0" smtClean="0">
                <a:cs typeface="Times New Roman" pitchFamily="18" charset="0"/>
              </a:rPr>
              <a:t>Lasts unchanged in wall voids for years in low humidity</a:t>
            </a:r>
          </a:p>
        </p:txBody>
      </p:sp>
      <p:pic>
        <p:nvPicPr>
          <p:cNvPr id="49156" name="Picture 6" descr="diatomaceous ea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8598" y="228600"/>
            <a:ext cx="2053980" cy="304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descr="Cimexa_280x280"/>
          <p:cNvPicPr>
            <a:picLocks noChangeAspect="1" noChangeArrowheads="1"/>
          </p:cNvPicPr>
          <p:nvPr/>
        </p:nvPicPr>
        <p:blipFill>
          <a:blip r:embed="rId4">
            <a:extLst>
              <a:ext uri="{28A0092B-C50C-407E-A947-70E740481C1C}">
                <a14:useLocalDpi xmlns:a14="http://schemas.microsoft.com/office/drawing/2010/main" val="0"/>
              </a:ext>
            </a:extLst>
          </a:blip>
          <a:srcRect l="24001" r="24001"/>
          <a:stretch>
            <a:fillRect/>
          </a:stretch>
        </p:blipFill>
        <p:spPr bwMode="auto">
          <a:xfrm>
            <a:off x="5921026" y="2438400"/>
            <a:ext cx="1546574" cy="2971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51386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body" sz="half" idx="1"/>
          </p:nvPr>
        </p:nvSpPr>
        <p:spPr>
          <a:xfrm>
            <a:off x="228600" y="1447800"/>
            <a:ext cx="8472488" cy="4419600"/>
          </a:xfrm>
        </p:spPr>
        <p:txBody>
          <a:bodyPr/>
          <a:lstStyle/>
          <a:p>
            <a:pPr eaLnBrk="1" hangingPunct="1">
              <a:lnSpc>
                <a:spcPct val="90000"/>
              </a:lnSpc>
            </a:pPr>
            <a:r>
              <a:rPr lang="en-US" altLang="en-US" sz="3200" b="1" dirty="0" smtClean="0"/>
              <a:t>Fumigation is </a:t>
            </a:r>
            <a:br>
              <a:rPr lang="en-US" altLang="en-US" sz="3200" b="1" dirty="0" smtClean="0"/>
            </a:br>
            <a:r>
              <a:rPr lang="en-US" altLang="en-US" sz="3200" b="1" dirty="0" smtClean="0"/>
              <a:t>generally considered </a:t>
            </a:r>
            <a:br>
              <a:rPr lang="en-US" altLang="en-US" sz="3200" b="1" dirty="0" smtClean="0"/>
            </a:br>
            <a:r>
              <a:rPr lang="en-US" altLang="en-US" sz="3200" b="1" dirty="0" smtClean="0"/>
              <a:t>the “last resort” due </a:t>
            </a:r>
            <a:br>
              <a:rPr lang="en-US" altLang="en-US" sz="3200" b="1" dirty="0" smtClean="0"/>
            </a:br>
            <a:r>
              <a:rPr lang="en-US" altLang="en-US" sz="3200" b="1" dirty="0" smtClean="0"/>
              <a:t>to price</a:t>
            </a:r>
          </a:p>
          <a:p>
            <a:pPr eaLnBrk="1" hangingPunct="1">
              <a:lnSpc>
                <a:spcPct val="90000"/>
              </a:lnSpc>
            </a:pPr>
            <a:r>
              <a:rPr lang="en-US" altLang="en-US" sz="3200" b="1" dirty="0" smtClean="0"/>
              <a:t>Effective for multi-</a:t>
            </a:r>
            <a:br>
              <a:rPr lang="en-US" altLang="en-US" sz="3200" b="1" dirty="0" smtClean="0"/>
            </a:br>
            <a:r>
              <a:rPr lang="en-US" altLang="en-US" sz="3200" b="1" dirty="0" smtClean="0"/>
              <a:t>unit housing</a:t>
            </a:r>
          </a:p>
          <a:p>
            <a:pPr eaLnBrk="1" hangingPunct="1">
              <a:lnSpc>
                <a:spcPct val="90000"/>
              </a:lnSpc>
            </a:pPr>
            <a:r>
              <a:rPr lang="en-US" altLang="en-US" sz="3200" b="1" dirty="0" smtClean="0"/>
              <a:t>Residents moving to </a:t>
            </a:r>
            <a:br>
              <a:rPr lang="en-US" altLang="en-US" sz="3200" b="1" dirty="0" smtClean="0"/>
            </a:br>
            <a:r>
              <a:rPr lang="en-US" altLang="en-US" sz="3200" b="1" dirty="0" smtClean="0"/>
              <a:t>and from different </a:t>
            </a:r>
            <a:br>
              <a:rPr lang="en-US" altLang="en-US" sz="3200" b="1" dirty="0" smtClean="0"/>
            </a:br>
            <a:r>
              <a:rPr lang="en-US" altLang="en-US" sz="3200" b="1" dirty="0" smtClean="0"/>
              <a:t>units</a:t>
            </a:r>
          </a:p>
          <a:p>
            <a:pPr eaLnBrk="1" hangingPunct="1">
              <a:lnSpc>
                <a:spcPct val="90000"/>
              </a:lnSpc>
            </a:pPr>
            <a:r>
              <a:rPr lang="en-US" altLang="en-US" sz="3200" b="1" dirty="0" smtClean="0"/>
              <a:t>Sharing of belongings</a:t>
            </a:r>
          </a:p>
          <a:p>
            <a:pPr eaLnBrk="1" hangingPunct="1">
              <a:lnSpc>
                <a:spcPct val="90000"/>
              </a:lnSpc>
            </a:pPr>
            <a:r>
              <a:rPr lang="en-US" altLang="en-US" sz="3200" b="1" dirty="0" smtClean="0"/>
              <a:t>Large communal areas</a:t>
            </a:r>
            <a:r>
              <a:rPr lang="en-US" altLang="en-US" sz="2800" b="1" dirty="0" smtClean="0"/>
              <a:t> </a:t>
            </a:r>
          </a:p>
        </p:txBody>
      </p:sp>
      <p:pic>
        <p:nvPicPr>
          <p:cNvPr id="51203" name="Picture 3" descr="resize community room T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04800"/>
            <a:ext cx="3519488" cy="26400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descr="resize community room s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952187"/>
            <a:ext cx="3505200" cy="26289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Rectangle 5"/>
          <p:cNvSpPr>
            <a:spLocks noGrp="1" noChangeArrowheads="1"/>
          </p:cNvSpPr>
          <p:nvPr>
            <p:ph type="title"/>
          </p:nvPr>
        </p:nvSpPr>
        <p:spPr>
          <a:xfrm>
            <a:off x="457200" y="228600"/>
            <a:ext cx="4648200" cy="1143000"/>
          </a:xfrm>
        </p:spPr>
        <p:txBody>
          <a:bodyPr>
            <a:normAutofit fontScale="90000"/>
          </a:bodyPr>
          <a:lstStyle/>
          <a:p>
            <a:pPr eaLnBrk="1" hangingPunct="1"/>
            <a:r>
              <a:rPr lang="en-US" altLang="en-US" sz="4000" b="1" dirty="0" smtClean="0"/>
              <a:t>Fumigation with </a:t>
            </a:r>
            <a:r>
              <a:rPr lang="en-US" altLang="en-US" sz="4000" b="1" dirty="0" err="1" smtClean="0"/>
              <a:t>Vikane</a:t>
            </a:r>
            <a:endParaRPr lang="en-US" altLang="en-US" sz="4000" b="1" dirty="0" smtClean="0"/>
          </a:p>
        </p:txBody>
      </p:sp>
    </p:spTree>
    <p:extLst>
      <p:ext uri="{BB962C8B-B14F-4D97-AF65-F5344CB8AC3E}">
        <p14:creationId xmlns:p14="http://schemas.microsoft.com/office/powerpoint/2010/main" val="24355259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8FE9CAC1-D034-4E8B-899B-8FDCA3F568BA}" type="slidenum">
              <a:rPr lang="en-US">
                <a:solidFill>
                  <a:srgbClr val="000000"/>
                </a:solidFill>
              </a:rPr>
              <a:pPr/>
              <a:t>6</a:t>
            </a:fld>
            <a:endParaRPr lang="en-US">
              <a:solidFill>
                <a:srgbClr val="000000"/>
              </a:solidFill>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1166"/>
          <a:stretch/>
        </p:blipFill>
        <p:spPr>
          <a:xfrm>
            <a:off x="112482" y="1349477"/>
            <a:ext cx="8919036" cy="5279923"/>
          </a:xfrm>
          <a:prstGeom prst="rect">
            <a:avLst/>
          </a:prstGeom>
          <a:ln>
            <a:noFill/>
          </a:ln>
          <a:effectLst>
            <a:softEdge rad="112500"/>
          </a:effectLst>
        </p:spPr>
      </p:pic>
      <p:sp>
        <p:nvSpPr>
          <p:cNvPr id="4" name="Rectangle 2"/>
          <p:cNvSpPr txBox="1">
            <a:spLocks noChangeArrowheads="1"/>
          </p:cNvSpPr>
          <p:nvPr/>
        </p:nvSpPr>
        <p:spPr>
          <a:xfrm>
            <a:off x="457200" y="274638"/>
            <a:ext cx="8229600" cy="1249362"/>
          </a:xfrm>
          <a:prstGeom prst="rect">
            <a:avLst/>
          </a:prstGeom>
        </p:spPr>
        <p:txBody>
          <a:bodyPr anchor="ctr">
            <a:normAutofit fontScale="90000" lnSpcReduction="20000"/>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all" spc="0" normalizeH="0" baseline="0" noProof="0" smtClean="0">
                <a:ln>
                  <a:noFill/>
                </a:ln>
                <a:solidFill>
                  <a:srgbClr val="FFFF00"/>
                </a:solidFill>
                <a:effectLst/>
                <a:uLnTx/>
                <a:uFillTx/>
                <a:latin typeface="Century Schoolbook"/>
              </a:rPr>
              <a:t>Bed bugs are </a:t>
            </a:r>
            <a:r>
              <a:rPr kumimoji="0" lang="en-US" sz="3200" b="0" i="0" u="sng" strike="noStrike" kern="0" cap="all" spc="0" normalizeH="0" baseline="0" noProof="0" smtClean="0">
                <a:ln>
                  <a:noFill/>
                </a:ln>
                <a:solidFill>
                  <a:srgbClr val="FFFF00"/>
                </a:solidFill>
                <a:effectLst/>
                <a:uLnTx/>
                <a:uFillTx/>
                <a:latin typeface="Century Schoolbook"/>
              </a:rPr>
              <a:t>not</a:t>
            </a:r>
            <a:r>
              <a:rPr kumimoji="0" lang="en-US" sz="3200" b="0" i="0" u="none" strike="noStrike" kern="0" cap="all" spc="0" normalizeH="0" baseline="0" noProof="0" smtClean="0">
                <a:ln>
                  <a:noFill/>
                </a:ln>
                <a:solidFill>
                  <a:srgbClr val="FFFF00"/>
                </a:solidFill>
                <a:effectLst/>
                <a:uLnTx/>
                <a:uFillTx/>
                <a:latin typeface="Century Schoolbook"/>
              </a:rPr>
              <a:t> known to transmit disease organisms</a:t>
            </a:r>
            <a:br>
              <a:rPr kumimoji="0" lang="en-US" sz="3200" b="0" i="0" u="none" strike="noStrike" kern="0" cap="all" spc="0" normalizeH="0" baseline="0" noProof="0" smtClean="0">
                <a:ln>
                  <a:noFill/>
                </a:ln>
                <a:solidFill>
                  <a:srgbClr val="FFFF00"/>
                </a:solidFill>
                <a:effectLst/>
                <a:uLnTx/>
                <a:uFillTx/>
                <a:latin typeface="Century Schoolbook"/>
              </a:rPr>
            </a:br>
            <a:endParaRPr kumimoji="0" lang="en-US" sz="3200" b="0" i="0" u="none" strike="noStrike" kern="0" cap="all" spc="0" normalizeH="0" baseline="0" noProof="0" dirty="0" smtClean="0">
              <a:ln>
                <a:noFill/>
              </a:ln>
              <a:solidFill>
                <a:srgbClr val="FFFF00"/>
              </a:solidFill>
              <a:effectLst/>
              <a:uLnTx/>
              <a:uFillTx/>
              <a:latin typeface="Century Schoolbook"/>
            </a:endParaRPr>
          </a:p>
        </p:txBody>
      </p:sp>
    </p:spTree>
    <p:extLst>
      <p:ext uri="{BB962C8B-B14F-4D97-AF65-F5344CB8AC3E}">
        <p14:creationId xmlns:p14="http://schemas.microsoft.com/office/powerpoint/2010/main" val="35118354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quarter" idx="2"/>
          </p:nvPr>
        </p:nvPicPr>
        <p:blipFill>
          <a:blip r:embed="rId2" cstate="print"/>
          <a:srcRect l="35981"/>
          <a:stretch>
            <a:fillRect/>
          </a:stretch>
        </p:blipFill>
        <p:spPr bwMode="auto">
          <a:xfrm>
            <a:off x="4648199" y="0"/>
            <a:ext cx="4495801" cy="6858000"/>
          </a:xfrm>
          <a:prstGeom prst="rect">
            <a:avLst/>
          </a:prstGeom>
          <a:ln>
            <a:noFill/>
          </a:ln>
          <a:effectLst>
            <a:softEdge rad="112500"/>
          </a:effectLst>
        </p:spPr>
      </p:pic>
      <p:sp>
        <p:nvSpPr>
          <p:cNvPr id="2" name="Title 1"/>
          <p:cNvSpPr>
            <a:spLocks noGrp="1"/>
          </p:cNvSpPr>
          <p:nvPr>
            <p:ph type="title"/>
          </p:nvPr>
        </p:nvSpPr>
        <p:spPr>
          <a:xfrm>
            <a:off x="304800" y="274638"/>
            <a:ext cx="7772400" cy="868362"/>
          </a:xfrm>
        </p:spPr>
        <p:txBody>
          <a:bodyPr>
            <a:noAutofit/>
          </a:bodyPr>
          <a:lstStyle/>
          <a:p>
            <a:r>
              <a:rPr lang="en-US" sz="3600" dirty="0" smtClean="0">
                <a:solidFill>
                  <a:srgbClr val="FFFF00"/>
                </a:solidFill>
              </a:rPr>
              <a:t>Why </a:t>
            </a:r>
            <a:r>
              <a:rPr lang="en-US" sz="3600" dirty="0">
                <a:solidFill>
                  <a:srgbClr val="FFFF00"/>
                </a:solidFill>
              </a:rPr>
              <a:t>B</a:t>
            </a:r>
            <a:r>
              <a:rPr lang="en-US" sz="3600" dirty="0" smtClean="0">
                <a:solidFill>
                  <a:srgbClr val="FFFF00"/>
                </a:solidFill>
              </a:rPr>
              <a:t>ed bugs </a:t>
            </a:r>
            <a:br>
              <a:rPr lang="en-US" sz="3600" dirty="0" smtClean="0">
                <a:solidFill>
                  <a:srgbClr val="FFFF00"/>
                </a:solidFill>
              </a:rPr>
            </a:br>
            <a:r>
              <a:rPr lang="en-US" sz="3600" dirty="0" smtClean="0">
                <a:solidFill>
                  <a:srgbClr val="FFFF00"/>
                </a:solidFill>
              </a:rPr>
              <a:t>IN School?</a:t>
            </a:r>
            <a:endParaRPr lang="en-US" sz="3600" dirty="0">
              <a:solidFill>
                <a:srgbClr val="FFFF00"/>
              </a:solidFill>
            </a:endParaRPr>
          </a:p>
        </p:txBody>
      </p:sp>
      <p:sp>
        <p:nvSpPr>
          <p:cNvPr id="3" name="Content Placeholder 2"/>
          <p:cNvSpPr>
            <a:spLocks noGrp="1"/>
          </p:cNvSpPr>
          <p:nvPr>
            <p:ph sz="quarter" idx="1"/>
          </p:nvPr>
        </p:nvSpPr>
        <p:spPr>
          <a:xfrm>
            <a:off x="381000" y="1447800"/>
            <a:ext cx="4114800" cy="4572000"/>
          </a:xfrm>
        </p:spPr>
        <p:txBody>
          <a:bodyPr/>
          <a:lstStyle/>
          <a:p>
            <a:r>
              <a:rPr lang="en-US" sz="4000" dirty="0" smtClean="0"/>
              <a:t>Bed bugs are excellent hitchhikers </a:t>
            </a:r>
          </a:p>
          <a:p>
            <a:pPr lvl="1"/>
            <a:r>
              <a:rPr lang="en-US" sz="3600" dirty="0"/>
              <a:t>Clothing</a:t>
            </a:r>
          </a:p>
          <a:p>
            <a:pPr lvl="1"/>
            <a:r>
              <a:rPr lang="en-US" sz="3600" dirty="0"/>
              <a:t>Backpacks</a:t>
            </a:r>
          </a:p>
          <a:p>
            <a:pPr lvl="1"/>
            <a:r>
              <a:rPr lang="en-US" sz="3600" dirty="0" smtClean="0"/>
              <a:t>Books</a:t>
            </a:r>
          </a:p>
          <a:p>
            <a:r>
              <a:rPr lang="en-US" sz="4000" dirty="0" smtClean="0"/>
              <a:t>Bed bugs are good runners</a:t>
            </a:r>
          </a:p>
        </p:txBody>
      </p:sp>
      <p:sp>
        <p:nvSpPr>
          <p:cNvPr id="4099" name="Rectangle 3">
            <a:hlinkClick r:id="rId3"/>
          </p:cNvPr>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en-US">
              <a:solidFill>
                <a:prstClr val="white"/>
              </a:solidFill>
              <a:latin typeface="Arial" pitchFamily="34" charset="0"/>
            </a:endParaRPr>
          </a:p>
        </p:txBody>
      </p:sp>
    </p:spTree>
    <p:extLst>
      <p:ext uri="{BB962C8B-B14F-4D97-AF65-F5344CB8AC3E}">
        <p14:creationId xmlns:p14="http://schemas.microsoft.com/office/powerpoint/2010/main" val="193255838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4"/>
          <p:cNvSpPr>
            <a:spLocks noGrp="1"/>
          </p:cNvSpPr>
          <p:nvPr>
            <p:ph type="title"/>
          </p:nvPr>
        </p:nvSpPr>
        <p:spPr>
          <a:xfrm>
            <a:off x="457200" y="274638"/>
            <a:ext cx="8229600" cy="1020762"/>
          </a:xfrm>
        </p:spPr>
        <p:txBody>
          <a:bodyPr/>
          <a:lstStyle/>
          <a:p>
            <a:r>
              <a:rPr lang="en-US" dirty="0" smtClean="0">
                <a:solidFill>
                  <a:srgbClr val="FFFF00"/>
                </a:solidFill>
              </a:rPr>
              <a:t>Evidence</a:t>
            </a:r>
          </a:p>
        </p:txBody>
      </p:sp>
      <p:sp>
        <p:nvSpPr>
          <p:cNvPr id="55300" name="TextBox 4"/>
          <p:cNvSpPr txBox="1">
            <a:spLocks noChangeArrowheads="1"/>
          </p:cNvSpPr>
          <p:nvPr/>
        </p:nvSpPr>
        <p:spPr bwMode="auto">
          <a:xfrm>
            <a:off x="2667000" y="5638800"/>
            <a:ext cx="373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prstClr val="black"/>
                </a:solidFill>
              </a:rPr>
              <a:t>Univ. Minnesota – Dr. S. Kells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990600"/>
            <a:ext cx="8458200" cy="5638800"/>
          </a:xfrm>
          <a:prstGeom prst="rect">
            <a:avLst/>
          </a:prstGeom>
          <a:ln>
            <a:noFill/>
          </a:ln>
          <a:effectLst>
            <a:softEdge rad="112500"/>
          </a:effectLst>
        </p:spPr>
      </p:pic>
    </p:spTree>
    <p:extLst>
      <p:ext uri="{BB962C8B-B14F-4D97-AF65-F5344CB8AC3E}">
        <p14:creationId xmlns:p14="http://schemas.microsoft.com/office/powerpoint/2010/main" val="33406324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3505200" cy="1752600"/>
          </a:xfrm>
        </p:spPr>
        <p:txBody>
          <a:bodyPr>
            <a:noAutofit/>
          </a:bodyPr>
          <a:lstStyle/>
          <a:p>
            <a:pPr algn="ctr"/>
            <a:r>
              <a:rPr lang="en-US" sz="4000" b="1" dirty="0" smtClean="0">
                <a:solidFill>
                  <a:srgbClr val="FFFF00"/>
                </a:solidFill>
                <a:effectLst/>
              </a:rPr>
              <a:t>Unhappy Bed Bugs</a:t>
            </a:r>
            <a:endParaRPr lang="en-US" sz="4000" b="1" dirty="0">
              <a:solidFill>
                <a:srgbClr val="FFFF00"/>
              </a:solidFill>
              <a:effectLst/>
            </a:endParaRPr>
          </a:p>
        </p:txBody>
      </p:sp>
      <p:sp>
        <p:nvSpPr>
          <p:cNvPr id="3" name="Content Placeholder 2"/>
          <p:cNvSpPr>
            <a:spLocks noGrp="1"/>
          </p:cNvSpPr>
          <p:nvPr>
            <p:ph idx="1"/>
          </p:nvPr>
        </p:nvSpPr>
        <p:spPr>
          <a:xfrm>
            <a:off x="381000" y="1981200"/>
            <a:ext cx="8610600" cy="3429000"/>
          </a:xfrm>
        </p:spPr>
        <p:txBody>
          <a:bodyPr>
            <a:noAutofit/>
          </a:bodyPr>
          <a:lstStyle/>
          <a:p>
            <a:r>
              <a:rPr lang="en-US" sz="3600" dirty="0" smtClean="0">
                <a:latin typeface="+mj-lt"/>
                <a:cs typeface="Arial" pitchFamily="34" charset="0"/>
              </a:rPr>
              <a:t>Schools </a:t>
            </a:r>
            <a:br>
              <a:rPr lang="en-US" sz="3600" dirty="0" smtClean="0">
                <a:latin typeface="+mj-lt"/>
                <a:cs typeface="Arial" pitchFamily="34" charset="0"/>
              </a:rPr>
            </a:br>
            <a:r>
              <a:rPr lang="en-US" sz="3600" dirty="0" smtClean="0">
                <a:solidFill>
                  <a:srgbClr val="FFFF00"/>
                </a:solidFill>
                <a:latin typeface="+mj-lt"/>
                <a:cs typeface="Arial" pitchFamily="34" charset="0"/>
              </a:rPr>
              <a:t>usually</a:t>
            </a:r>
            <a:r>
              <a:rPr lang="en-US" sz="3600" dirty="0" smtClean="0">
                <a:latin typeface="+mj-lt"/>
                <a:cs typeface="Arial" pitchFamily="34" charset="0"/>
              </a:rPr>
              <a:t> lack </a:t>
            </a:r>
            <a:br>
              <a:rPr lang="en-US" sz="3600" dirty="0" smtClean="0">
                <a:latin typeface="+mj-lt"/>
                <a:cs typeface="Arial" pitchFamily="34" charset="0"/>
              </a:rPr>
            </a:br>
            <a:r>
              <a:rPr lang="en-US" sz="3600" dirty="0" smtClean="0">
                <a:latin typeface="+mj-lt"/>
                <a:cs typeface="Arial" pitchFamily="34" charset="0"/>
              </a:rPr>
              <a:t>a food source at night</a:t>
            </a:r>
          </a:p>
          <a:p>
            <a:r>
              <a:rPr lang="en-US" sz="3600" dirty="0">
                <a:latin typeface="+mj-lt"/>
                <a:cs typeface="Arial" pitchFamily="34" charset="0"/>
              </a:rPr>
              <a:t>Boarding schools are the exception</a:t>
            </a:r>
          </a:p>
          <a:p>
            <a:r>
              <a:rPr lang="en-US" sz="3600" dirty="0">
                <a:latin typeface="+mj-lt"/>
                <a:cs typeface="Arial" pitchFamily="34" charset="0"/>
              </a:rPr>
              <a:t>Backpacks, books, clothing, wheelchairs from home provide harborage and transport</a:t>
            </a:r>
          </a:p>
          <a:p>
            <a:r>
              <a:rPr lang="en-US" sz="3600" dirty="0" smtClean="0">
                <a:latin typeface="+mj-lt"/>
                <a:cs typeface="Arial" pitchFamily="34" charset="0"/>
              </a:rPr>
              <a:t>Schools can be transitional locations</a:t>
            </a:r>
          </a:p>
        </p:txBody>
      </p:sp>
      <p:pic>
        <p:nvPicPr>
          <p:cNvPr id="6" name="Picture 5" descr="P1010015.JPG"/>
          <p:cNvPicPr>
            <a:picLocks noChangeAspect="1"/>
          </p:cNvPicPr>
          <p:nvPr/>
        </p:nvPicPr>
        <p:blipFill>
          <a:blip r:embed="rId2" cstate="print"/>
          <a:srcRect t="20513"/>
          <a:stretch>
            <a:fillRect/>
          </a:stretch>
        </p:blipFill>
        <p:spPr>
          <a:xfrm>
            <a:off x="3962400" y="76200"/>
            <a:ext cx="5029199" cy="3079173"/>
          </a:xfrm>
          <a:prstGeom prst="rect">
            <a:avLst/>
          </a:prstGeom>
          <a:ln>
            <a:noFill/>
          </a:ln>
          <a:effectLst>
            <a:softEdge rad="112500"/>
          </a:effectLst>
        </p:spPr>
      </p:pic>
    </p:spTree>
    <p:extLst>
      <p:ext uri="{BB962C8B-B14F-4D97-AF65-F5344CB8AC3E}">
        <p14:creationId xmlns:p14="http://schemas.microsoft.com/office/powerpoint/2010/main" val="39529230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6553200" cy="4368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132500"/>
            <a:ext cx="3800473" cy="25254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304800" y="4899937"/>
            <a:ext cx="8610600" cy="1958063"/>
          </a:xfrm>
          <a:prstGeom prst="rect">
            <a:avLst/>
          </a:prstGeom>
        </p:spPr>
        <p:txBody>
          <a:bodyPr>
            <a:no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3600" dirty="0" smtClean="0">
                <a:solidFill>
                  <a:prstClr val="white"/>
                </a:solidFill>
                <a:cs typeface="Arial" pitchFamily="34" charset="0"/>
              </a:rPr>
              <a:t>In-school transfer </a:t>
            </a:r>
            <a:br>
              <a:rPr lang="en-US" sz="3600" dirty="0" smtClean="0">
                <a:solidFill>
                  <a:prstClr val="white"/>
                </a:solidFill>
                <a:cs typeface="Arial" pitchFamily="34" charset="0"/>
              </a:rPr>
            </a:br>
            <a:r>
              <a:rPr lang="en-US" sz="3600" dirty="0" smtClean="0">
                <a:solidFill>
                  <a:prstClr val="white"/>
                </a:solidFill>
                <a:cs typeface="Arial" pitchFamily="34" charset="0"/>
              </a:rPr>
              <a:t>does occur</a:t>
            </a:r>
          </a:p>
        </p:txBody>
      </p:sp>
    </p:spTree>
    <p:extLst>
      <p:ext uri="{BB962C8B-B14F-4D97-AF65-F5344CB8AC3E}">
        <p14:creationId xmlns:p14="http://schemas.microsoft.com/office/powerpoint/2010/main" val="33299967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6200"/>
            <a:ext cx="8763000" cy="5638800"/>
          </a:xfrm>
        </p:spPr>
        <p:txBody>
          <a:bodyPr>
            <a:noAutofit/>
          </a:bodyPr>
          <a:lstStyle/>
          <a:p>
            <a:r>
              <a:rPr lang="en-US" sz="3600" dirty="0" smtClean="0">
                <a:latin typeface="+mj-lt"/>
                <a:cs typeface="Arial" pitchFamily="34" charset="0"/>
              </a:rPr>
              <a:t>Accurately identify all specimens</a:t>
            </a:r>
          </a:p>
          <a:p>
            <a:r>
              <a:rPr lang="en-US" sz="3600" dirty="0" smtClean="0">
                <a:latin typeface="+mj-lt"/>
                <a:cs typeface="Arial" pitchFamily="34" charset="0"/>
              </a:rPr>
              <a:t>Notify all parents of kids in the room</a:t>
            </a:r>
          </a:p>
          <a:p>
            <a:r>
              <a:rPr lang="en-US" sz="3600" dirty="0" smtClean="0">
                <a:latin typeface="+mj-lt"/>
                <a:cs typeface="Arial" pitchFamily="34" charset="0"/>
              </a:rPr>
              <a:t>Provide basic information</a:t>
            </a:r>
          </a:p>
          <a:p>
            <a:r>
              <a:rPr lang="en-US" sz="3600" dirty="0" smtClean="0">
                <a:latin typeface="+mj-lt"/>
                <a:cs typeface="Arial" pitchFamily="34" charset="0"/>
              </a:rPr>
              <a:t>Inspect room, monitor, careful cleaning and vacuuming</a:t>
            </a:r>
          </a:p>
          <a:p>
            <a:r>
              <a:rPr lang="en-US" sz="3600" dirty="0" smtClean="0">
                <a:latin typeface="+mj-lt"/>
                <a:cs typeface="Arial" pitchFamily="34" charset="0"/>
              </a:rPr>
              <a:t>Reduce clutter</a:t>
            </a:r>
          </a:p>
          <a:p>
            <a:r>
              <a:rPr lang="en-US" sz="3600" dirty="0" smtClean="0">
                <a:latin typeface="+mj-lt"/>
                <a:cs typeface="Arial" pitchFamily="34" charset="0"/>
              </a:rPr>
              <a:t>Isolate student </a:t>
            </a:r>
            <a:br>
              <a:rPr lang="en-US" sz="3600" dirty="0" smtClean="0">
                <a:latin typeface="+mj-lt"/>
                <a:cs typeface="Arial" pitchFamily="34" charset="0"/>
              </a:rPr>
            </a:br>
            <a:r>
              <a:rPr lang="en-US" sz="3600" dirty="0" smtClean="0">
                <a:latin typeface="+mj-lt"/>
                <a:cs typeface="Arial" pitchFamily="34" charset="0"/>
              </a:rPr>
              <a:t>belongings in clear </a:t>
            </a:r>
            <a:br>
              <a:rPr lang="en-US" sz="3600" dirty="0" smtClean="0">
                <a:latin typeface="+mj-lt"/>
                <a:cs typeface="Arial" pitchFamily="34" charset="0"/>
              </a:rPr>
            </a:br>
            <a:r>
              <a:rPr lang="en-US" sz="3600" dirty="0" smtClean="0">
                <a:latin typeface="+mj-lt"/>
                <a:cs typeface="Arial" pitchFamily="34" charset="0"/>
              </a:rPr>
              <a:t>plastic bags</a:t>
            </a:r>
          </a:p>
          <a:p>
            <a:r>
              <a:rPr lang="en-US" sz="3600" dirty="0" smtClean="0">
                <a:latin typeface="+mj-lt"/>
                <a:cs typeface="Arial" pitchFamily="34" charset="0"/>
              </a:rPr>
              <a:t>Usually no need for </a:t>
            </a:r>
            <a:br>
              <a:rPr lang="en-US" sz="3600" dirty="0" smtClean="0">
                <a:latin typeface="+mj-lt"/>
                <a:cs typeface="Arial" pitchFamily="34" charset="0"/>
              </a:rPr>
            </a:br>
            <a:r>
              <a:rPr lang="en-US" sz="3600" dirty="0" smtClean="0">
                <a:latin typeface="+mj-lt"/>
                <a:cs typeface="Arial" pitchFamily="34" charset="0"/>
              </a:rPr>
              <a:t>residual insecticides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5787" y="2819400"/>
            <a:ext cx="4621213" cy="384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485281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685800"/>
            <a:ext cx="8534400" cy="3200400"/>
          </a:xfrm>
        </p:spPr>
        <p:txBody>
          <a:bodyPr>
            <a:noAutofit/>
          </a:bodyPr>
          <a:lstStyle/>
          <a:p>
            <a:r>
              <a:rPr lang="en-US" sz="3600" dirty="0" smtClean="0">
                <a:latin typeface="+mj-lt"/>
                <a:cs typeface="Arial" pitchFamily="34" charset="0"/>
              </a:rPr>
              <a:t>Locate the source, </a:t>
            </a:r>
            <a:br>
              <a:rPr lang="en-US" sz="3600" dirty="0" smtClean="0">
                <a:latin typeface="+mj-lt"/>
                <a:cs typeface="Arial" pitchFamily="34" charset="0"/>
              </a:rPr>
            </a:br>
            <a:r>
              <a:rPr lang="en-US" sz="3600" dirty="0" smtClean="0">
                <a:latin typeface="+mj-lt"/>
                <a:cs typeface="Arial" pitchFamily="34" charset="0"/>
              </a:rPr>
              <a:t>(as with head lice) </a:t>
            </a:r>
            <a:br>
              <a:rPr lang="en-US" sz="3600" dirty="0" smtClean="0">
                <a:latin typeface="+mj-lt"/>
                <a:cs typeface="Arial" pitchFamily="34" charset="0"/>
              </a:rPr>
            </a:br>
            <a:r>
              <a:rPr lang="en-US" sz="3600" dirty="0" smtClean="0">
                <a:latin typeface="+mj-lt"/>
                <a:cs typeface="Arial" pitchFamily="34" charset="0"/>
              </a:rPr>
              <a:t>without effective </a:t>
            </a:r>
            <a:br>
              <a:rPr lang="en-US" sz="3600" dirty="0" smtClean="0">
                <a:latin typeface="+mj-lt"/>
                <a:cs typeface="Arial" pitchFamily="34" charset="0"/>
              </a:rPr>
            </a:br>
            <a:r>
              <a:rPr lang="en-US" sz="3600" dirty="0" smtClean="0">
                <a:latin typeface="+mj-lt"/>
                <a:cs typeface="Arial" pitchFamily="34" charset="0"/>
              </a:rPr>
              <a:t>communication, </a:t>
            </a:r>
            <a:br>
              <a:rPr lang="en-US" sz="3600" dirty="0" smtClean="0">
                <a:latin typeface="+mj-lt"/>
                <a:cs typeface="Arial" pitchFamily="34" charset="0"/>
              </a:rPr>
            </a:br>
            <a:r>
              <a:rPr lang="en-US" sz="3600" dirty="0" smtClean="0">
                <a:latin typeface="+mj-lt"/>
                <a:cs typeface="Arial" pitchFamily="34" charset="0"/>
              </a:rPr>
              <a:t>reintroduction </a:t>
            </a:r>
            <a:br>
              <a:rPr lang="en-US" sz="3600" dirty="0" smtClean="0">
                <a:latin typeface="+mj-lt"/>
                <a:cs typeface="Arial" pitchFamily="34" charset="0"/>
              </a:rPr>
            </a:br>
            <a:r>
              <a:rPr lang="en-US" sz="3600" dirty="0" smtClean="0">
                <a:latin typeface="+mj-lt"/>
                <a:cs typeface="Arial" pitchFamily="34" charset="0"/>
              </a:rPr>
              <a:t>occurs </a:t>
            </a:r>
          </a:p>
          <a:p>
            <a:r>
              <a:rPr lang="en-US" sz="3600" dirty="0" smtClean="0">
                <a:latin typeface="+mj-lt"/>
                <a:cs typeface="Arial" pitchFamily="34" charset="0"/>
              </a:rPr>
              <a:t>Can we prevent new introductions? </a:t>
            </a:r>
          </a:p>
          <a:p>
            <a:pPr marL="0" indent="0" algn="r">
              <a:buNone/>
            </a:pPr>
            <a:r>
              <a:rPr lang="en-US" sz="3600" dirty="0" smtClean="0">
                <a:latin typeface="+mj-lt"/>
                <a:cs typeface="Arial" pitchFamily="34" charset="0"/>
              </a:rPr>
              <a:t>	</a:t>
            </a:r>
            <a:r>
              <a:rPr lang="en-US" sz="3600" dirty="0" smtClean="0">
                <a:solidFill>
                  <a:srgbClr val="FFFF00"/>
                </a:solidFill>
                <a:latin typeface="+mj-lt"/>
                <a:cs typeface="Arial" pitchFamily="34" charset="0"/>
              </a:rPr>
              <a:t>It is possible but requires significant cooperation </a:t>
            </a:r>
            <a:br>
              <a:rPr lang="en-US" sz="3600" dirty="0" smtClean="0">
                <a:solidFill>
                  <a:srgbClr val="FFFF00"/>
                </a:solidFill>
                <a:latin typeface="+mj-lt"/>
                <a:cs typeface="Arial" pitchFamily="34" charset="0"/>
              </a:rPr>
            </a:br>
            <a:r>
              <a:rPr lang="en-US" sz="3600" dirty="0" smtClean="0">
                <a:solidFill>
                  <a:srgbClr val="FFFF00"/>
                </a:solidFill>
                <a:latin typeface="+mj-lt"/>
                <a:cs typeface="Arial" pitchFamily="34" charset="0"/>
              </a:rPr>
              <a:t>between parents and school staff</a:t>
            </a:r>
          </a:p>
        </p:txBody>
      </p:sp>
      <p:pic>
        <p:nvPicPr>
          <p:cNvPr id="6" name="Picture 2" descr="C:\Documents and Settings\Maanders\Local Settings\Temporary Internet Files\Content.IE5\3CX5WSZG\MP900439398[1].jpg"/>
          <p:cNvPicPr>
            <a:picLocks noGrp="1" noChangeAspect="1" noChangeArrowheads="1"/>
          </p:cNvPicPr>
          <p:nvPr>
            <p:ph sz="half" idx="2"/>
          </p:nvPr>
        </p:nvPicPr>
        <p:blipFill>
          <a:blip r:embed="rId2" cstate="print"/>
          <a:srcRect l="-420" r="411"/>
          <a:stretch>
            <a:fillRect/>
          </a:stretch>
        </p:blipFill>
        <p:spPr bwMode="auto">
          <a:xfrm>
            <a:off x="4495800" y="295102"/>
            <a:ext cx="4495800" cy="3514898"/>
          </a:xfrm>
          <a:prstGeom prst="rect">
            <a:avLst/>
          </a:prstGeom>
          <a:ln>
            <a:noFill/>
          </a:ln>
          <a:effectLst>
            <a:softEdge rad="112500"/>
          </a:effectLst>
        </p:spPr>
      </p:pic>
      <p:pic>
        <p:nvPicPr>
          <p:cNvPr id="7" name="Picture 17" descr="C:\Users\Marcia\AppData\Local\Microsoft\Windows\Temporary Internet Files\Content.IE5\T16R21XO\MCAN04188_0000[1].wmf"/>
          <p:cNvPicPr>
            <a:picLocks noChangeAspect="1" noChangeArrowheads="1"/>
          </p:cNvPicPr>
          <p:nvPr/>
        </p:nvPicPr>
        <p:blipFill>
          <a:blip r:embed="rId3" cstate="print">
            <a:lum/>
          </a:blip>
          <a:srcRect/>
          <a:stretch>
            <a:fillRect/>
          </a:stretch>
        </p:blipFill>
        <p:spPr bwMode="auto">
          <a:xfrm rot="5400000">
            <a:off x="7633418" y="2577382"/>
            <a:ext cx="186173" cy="213010"/>
          </a:xfrm>
          <a:prstGeom prst="rect">
            <a:avLst/>
          </a:prstGeom>
          <a:noFill/>
          <a:ln w="9525">
            <a:noFill/>
            <a:miter lim="800000"/>
            <a:headEnd/>
            <a:tailEnd/>
          </a:ln>
        </p:spPr>
      </p:pic>
      <p:pic>
        <p:nvPicPr>
          <p:cNvPr id="8" name="Picture 17" descr="C:\Users\Marcia\AppData\Local\Microsoft\Windows\Temporary Internet Files\Content.IE5\T16R21XO\MCAN04188_0000[1].wmf"/>
          <p:cNvPicPr>
            <a:picLocks noChangeAspect="1" noChangeArrowheads="1"/>
          </p:cNvPicPr>
          <p:nvPr/>
        </p:nvPicPr>
        <p:blipFill>
          <a:blip r:embed="rId3" cstate="print">
            <a:lum/>
          </a:blip>
          <a:srcRect/>
          <a:stretch>
            <a:fillRect/>
          </a:stretch>
        </p:blipFill>
        <p:spPr bwMode="auto">
          <a:xfrm rot="5400000">
            <a:off x="7404818" y="1891582"/>
            <a:ext cx="186173" cy="213009"/>
          </a:xfrm>
          <a:prstGeom prst="rect">
            <a:avLst/>
          </a:prstGeom>
          <a:noFill/>
          <a:ln w="9525">
            <a:noFill/>
            <a:miter lim="800000"/>
            <a:headEnd/>
            <a:tailEnd/>
          </a:ln>
        </p:spPr>
      </p:pic>
    </p:spTree>
    <p:extLst>
      <p:ext uri="{BB962C8B-B14F-4D97-AF65-F5344CB8AC3E}">
        <p14:creationId xmlns:p14="http://schemas.microsoft.com/office/powerpoint/2010/main" val="3342035421"/>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1" y="152400"/>
            <a:ext cx="8534400" cy="6309420"/>
          </a:xfrm>
          <a:prstGeom prst="rect">
            <a:avLst/>
          </a:prstGeom>
          <a:noFill/>
        </p:spPr>
        <p:txBody>
          <a:bodyPr wrap="square" rtlCol="0">
            <a:spAutoFit/>
          </a:bodyPr>
          <a:lstStyle/>
          <a:p>
            <a:pPr fontAlgn="base">
              <a:spcBef>
                <a:spcPct val="0"/>
              </a:spcBef>
              <a:spcAft>
                <a:spcPct val="0"/>
              </a:spcAft>
            </a:pPr>
            <a:r>
              <a:rPr lang="en-US" sz="3600" b="1" dirty="0">
                <a:solidFill>
                  <a:prstClr val="white"/>
                </a:solidFill>
              </a:rPr>
              <a:t>Results:</a:t>
            </a:r>
            <a:r>
              <a:rPr lang="en-US" sz="3600" dirty="0">
                <a:solidFill>
                  <a:prstClr val="white"/>
                </a:solidFill>
              </a:rPr>
              <a:t/>
            </a:r>
            <a:br>
              <a:rPr lang="en-US" sz="3600" dirty="0">
                <a:solidFill>
                  <a:prstClr val="white"/>
                </a:solidFill>
              </a:rPr>
            </a:br>
            <a:r>
              <a:rPr lang="en-US" sz="2000" dirty="0">
                <a:solidFill>
                  <a:prstClr val="white"/>
                </a:solidFill>
              </a:rPr>
              <a:t/>
            </a:r>
            <a:br>
              <a:rPr lang="en-US" sz="2000" dirty="0">
                <a:solidFill>
                  <a:prstClr val="white"/>
                </a:solidFill>
              </a:rPr>
            </a:br>
            <a:r>
              <a:rPr lang="en-US" sz="3600" dirty="0">
                <a:solidFill>
                  <a:prstClr val="white"/>
                </a:solidFill>
              </a:rPr>
              <a:t>Children missing school</a:t>
            </a:r>
          </a:p>
          <a:p>
            <a:pPr fontAlgn="base">
              <a:spcBef>
                <a:spcPct val="0"/>
              </a:spcBef>
              <a:spcAft>
                <a:spcPct val="0"/>
              </a:spcAft>
            </a:pPr>
            <a:endParaRPr lang="en-US" sz="2000" dirty="0">
              <a:solidFill>
                <a:prstClr val="white"/>
              </a:solidFill>
            </a:endParaRPr>
          </a:p>
          <a:p>
            <a:pPr fontAlgn="base">
              <a:spcBef>
                <a:spcPct val="0"/>
              </a:spcBef>
              <a:spcAft>
                <a:spcPct val="0"/>
              </a:spcAft>
            </a:pPr>
            <a:r>
              <a:rPr lang="en-US" sz="3600" dirty="0">
                <a:solidFill>
                  <a:prstClr val="white"/>
                </a:solidFill>
              </a:rPr>
              <a:t>Faculty and staff losing their jobs</a:t>
            </a:r>
          </a:p>
          <a:p>
            <a:pPr fontAlgn="base">
              <a:spcBef>
                <a:spcPct val="0"/>
              </a:spcBef>
              <a:spcAft>
                <a:spcPct val="0"/>
              </a:spcAft>
            </a:pPr>
            <a:endParaRPr lang="en-US" sz="2000" dirty="0">
              <a:solidFill>
                <a:prstClr val="white"/>
              </a:solidFill>
            </a:endParaRPr>
          </a:p>
          <a:p>
            <a:pPr fontAlgn="base">
              <a:spcBef>
                <a:spcPct val="0"/>
              </a:spcBef>
              <a:spcAft>
                <a:spcPct val="0"/>
              </a:spcAft>
            </a:pPr>
            <a:r>
              <a:rPr lang="en-US" sz="3600" dirty="0">
                <a:solidFill>
                  <a:prstClr val="white"/>
                </a:solidFill>
              </a:rPr>
              <a:t>Affected </a:t>
            </a:r>
            <a:br>
              <a:rPr lang="en-US" sz="3600" dirty="0">
                <a:solidFill>
                  <a:prstClr val="white"/>
                </a:solidFill>
              </a:rPr>
            </a:br>
            <a:r>
              <a:rPr lang="en-US" sz="3600" dirty="0">
                <a:solidFill>
                  <a:prstClr val="white"/>
                </a:solidFill>
              </a:rPr>
              <a:t>families </a:t>
            </a:r>
            <a:br>
              <a:rPr lang="en-US" sz="3600" dirty="0">
                <a:solidFill>
                  <a:prstClr val="white"/>
                </a:solidFill>
              </a:rPr>
            </a:br>
            <a:r>
              <a:rPr lang="en-US" sz="3600" dirty="0">
                <a:solidFill>
                  <a:prstClr val="white"/>
                </a:solidFill>
              </a:rPr>
              <a:t>move homes </a:t>
            </a:r>
            <a:br>
              <a:rPr lang="en-US" sz="3600" dirty="0">
                <a:solidFill>
                  <a:prstClr val="white"/>
                </a:solidFill>
              </a:rPr>
            </a:br>
            <a:r>
              <a:rPr lang="en-US" sz="3600" dirty="0">
                <a:solidFill>
                  <a:prstClr val="white"/>
                </a:solidFill>
              </a:rPr>
              <a:t>and schools</a:t>
            </a:r>
          </a:p>
          <a:p>
            <a:pPr fontAlgn="base">
              <a:spcBef>
                <a:spcPct val="0"/>
              </a:spcBef>
              <a:spcAft>
                <a:spcPct val="0"/>
              </a:spcAft>
            </a:pPr>
            <a:endParaRPr lang="en-US" sz="2000" dirty="0">
              <a:solidFill>
                <a:prstClr val="white"/>
              </a:solidFill>
            </a:endParaRPr>
          </a:p>
          <a:p>
            <a:pPr fontAlgn="base">
              <a:spcBef>
                <a:spcPct val="0"/>
              </a:spcBef>
              <a:spcAft>
                <a:spcPct val="0"/>
              </a:spcAft>
            </a:pPr>
            <a:r>
              <a:rPr lang="en-US" sz="3600" dirty="0">
                <a:solidFill>
                  <a:srgbClr val="FFFF00"/>
                </a:solidFill>
              </a:rPr>
              <a:t>Extreme</a:t>
            </a:r>
            <a:br>
              <a:rPr lang="en-US" sz="3600" dirty="0">
                <a:solidFill>
                  <a:srgbClr val="FFFF00"/>
                </a:solidFill>
              </a:rPr>
            </a:br>
            <a:r>
              <a:rPr lang="en-US" sz="3600" dirty="0">
                <a:solidFill>
                  <a:srgbClr val="FFFF00"/>
                </a:solidFill>
              </a:rPr>
              <a:t>chemical use</a:t>
            </a:r>
            <a:endParaRPr lang="en-US" sz="3600" dirty="0">
              <a:solidFill>
                <a:prstClr val="white"/>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2425077"/>
            <a:ext cx="5611813" cy="4293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520721" y="2613868"/>
            <a:ext cx="982961" cy="369332"/>
          </a:xfrm>
          <a:prstGeom prst="rect">
            <a:avLst/>
          </a:prstGeom>
          <a:noFill/>
        </p:spPr>
        <p:txBody>
          <a:bodyPr wrap="none" rtlCol="0">
            <a:spAutoFit/>
          </a:bodyPr>
          <a:lstStyle/>
          <a:p>
            <a:pPr fontAlgn="base">
              <a:spcBef>
                <a:spcPct val="0"/>
              </a:spcBef>
              <a:spcAft>
                <a:spcPct val="0"/>
              </a:spcAft>
            </a:pPr>
            <a:r>
              <a:rPr lang="en-US" dirty="0">
                <a:solidFill>
                  <a:prstClr val="black"/>
                </a:solidFill>
              </a:rPr>
              <a:t>A. Wild</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4981904"/>
            <a:ext cx="1676400" cy="1647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705982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202" t="19126" r="26645" b="20105"/>
          <a:stretch/>
        </p:blipFill>
        <p:spPr bwMode="auto">
          <a:xfrm>
            <a:off x="5887109" y="4287050"/>
            <a:ext cx="1504292" cy="128988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C:\Documents and Settings\Maanders\Local Settings\Temporary Internet Files\Content.IE5\Z80XW2S0\MP900439477[1].jpg"/>
          <p:cNvPicPr>
            <a:picLocks noChangeAspect="1" noChangeArrowheads="1"/>
          </p:cNvPicPr>
          <p:nvPr/>
        </p:nvPicPr>
        <p:blipFill>
          <a:blip r:embed="rId4" cstate="print"/>
          <a:srcRect/>
          <a:stretch>
            <a:fillRect/>
          </a:stretch>
        </p:blipFill>
        <p:spPr bwMode="auto">
          <a:xfrm>
            <a:off x="228600" y="152400"/>
            <a:ext cx="3276600" cy="4893926"/>
          </a:xfrm>
          <a:prstGeom prst="rect">
            <a:avLst/>
          </a:prstGeom>
          <a:ln>
            <a:noFill/>
          </a:ln>
          <a:effectLst>
            <a:softEdge rad="112500"/>
          </a:effectLst>
        </p:spPr>
      </p:pic>
      <p:pic>
        <p:nvPicPr>
          <p:cNvPr id="11" name="Picture 1" descr="C:\Users\Marcia\AppData\Local\Microsoft\Windows\Temporary Internet Files\Content.IE5\T16R21XO\MCAN04188_0000[1].wmf"/>
          <p:cNvPicPr>
            <a:picLocks noChangeAspect="1" noChangeArrowheads="1"/>
          </p:cNvPicPr>
          <p:nvPr/>
        </p:nvPicPr>
        <p:blipFill>
          <a:blip r:embed="rId5" cstate="print"/>
          <a:srcRect/>
          <a:stretch>
            <a:fillRect/>
          </a:stretch>
        </p:blipFill>
        <p:spPr bwMode="auto">
          <a:xfrm flipH="1">
            <a:off x="1066800" y="6096000"/>
            <a:ext cx="228600" cy="169863"/>
          </a:xfrm>
          <a:prstGeom prst="rect">
            <a:avLst/>
          </a:prstGeom>
          <a:noFill/>
          <a:ln w="9525">
            <a:noFill/>
            <a:miter lim="800000"/>
            <a:headEnd/>
            <a:tailEnd/>
          </a:ln>
        </p:spPr>
      </p:pic>
      <p:pic>
        <p:nvPicPr>
          <p:cNvPr id="147466" name="Picture 10" descr="http://i.ebayimg.com/13/!BwQ619w!2k~$(KGrHqUOKkEEwRMH-EyRBMIL(s1Psw~~_3.JPG"/>
          <p:cNvPicPr>
            <a:picLocks noChangeAspect="1" noChangeArrowheads="1"/>
          </p:cNvPicPr>
          <p:nvPr/>
        </p:nvPicPr>
        <p:blipFill>
          <a:blip r:embed="rId6" cstate="print"/>
          <a:srcRect/>
          <a:stretch>
            <a:fillRect/>
          </a:stretch>
        </p:blipFill>
        <p:spPr bwMode="auto">
          <a:xfrm>
            <a:off x="3896738" y="76200"/>
            <a:ext cx="1665862" cy="3276600"/>
          </a:xfrm>
          <a:prstGeom prst="rect">
            <a:avLst/>
          </a:prstGeom>
          <a:ln>
            <a:noFill/>
          </a:ln>
          <a:effectLst>
            <a:softEdge rad="112500"/>
          </a:effec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91200" y="76200"/>
            <a:ext cx="3200400" cy="4267200"/>
          </a:xfrm>
          <a:prstGeom prst="rect">
            <a:avLst/>
          </a:prstGeom>
          <a:ln>
            <a:noFill/>
          </a:ln>
          <a:effectLst>
            <a:softEdge rad="112500"/>
          </a:effectLst>
        </p:spPr>
      </p:pic>
      <p:pic>
        <p:nvPicPr>
          <p:cNvPr id="92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4724400"/>
            <a:ext cx="1978432" cy="19784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5672" y="5107394"/>
            <a:ext cx="3634328" cy="1369606"/>
          </a:xfrm>
          <a:prstGeom prst="rect">
            <a:avLst/>
          </a:prstGeom>
        </p:spPr>
        <p:txBody>
          <a:bodyPr wrap="none">
            <a:spAutoFit/>
          </a:bodyPr>
          <a:lstStyle/>
          <a:p>
            <a:pPr fontAlgn="base">
              <a:spcBef>
                <a:spcPct val="0"/>
              </a:spcBef>
              <a:spcAft>
                <a:spcPct val="0"/>
              </a:spcAft>
            </a:pPr>
            <a:r>
              <a:rPr lang="en-US" sz="2700" dirty="0" smtClean="0">
                <a:solidFill>
                  <a:prstClr val="white"/>
                </a:solidFill>
              </a:rPr>
              <a:t>Paradichlorobenzene</a:t>
            </a:r>
            <a:endParaRPr lang="en-US" sz="2700" dirty="0">
              <a:solidFill>
                <a:prstClr val="white"/>
              </a:solidFill>
            </a:endParaRPr>
          </a:p>
          <a:p>
            <a:pPr fontAlgn="base">
              <a:spcBef>
                <a:spcPct val="0"/>
              </a:spcBef>
              <a:spcAft>
                <a:spcPct val="0"/>
              </a:spcAft>
            </a:pPr>
            <a:r>
              <a:rPr lang="en-US" sz="2800" dirty="0" smtClean="0">
                <a:solidFill>
                  <a:prstClr val="white"/>
                </a:solidFill>
              </a:rPr>
              <a:t>Dichlorvos</a:t>
            </a:r>
            <a:r>
              <a:rPr lang="en-US" sz="2800" dirty="0">
                <a:solidFill>
                  <a:prstClr val="white"/>
                </a:solidFill>
              </a:rPr>
              <a:t/>
            </a:r>
            <a:br>
              <a:rPr lang="en-US" sz="2800" dirty="0">
                <a:solidFill>
                  <a:prstClr val="white"/>
                </a:solidFill>
              </a:rPr>
            </a:br>
            <a:r>
              <a:rPr lang="en-US" sz="2800" dirty="0">
                <a:solidFill>
                  <a:prstClr val="white"/>
                </a:solidFill>
              </a:rPr>
              <a:t>Naphthalene</a:t>
            </a: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7599" y="3581400"/>
            <a:ext cx="2286001" cy="3048001"/>
          </a:xfrm>
          <a:prstGeom prst="rect">
            <a:avLst/>
          </a:prstGeom>
          <a:ln>
            <a:noFill/>
          </a:ln>
          <a:effectLst>
            <a:softEdge rad="112500"/>
          </a:effectLst>
        </p:spPr>
      </p:pic>
    </p:spTree>
    <p:extLst>
      <p:ext uri="{BB962C8B-B14F-4D97-AF65-F5344CB8AC3E}">
        <p14:creationId xmlns:p14="http://schemas.microsoft.com/office/powerpoint/2010/main" val="21019976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76200"/>
            <a:ext cx="8229600" cy="1249362"/>
          </a:xfrm>
        </p:spPr>
        <p:txBody>
          <a:bodyPr/>
          <a:lstStyle/>
          <a:p>
            <a:r>
              <a:rPr lang="en-US" dirty="0" smtClean="0">
                <a:solidFill>
                  <a:srgbClr val="FFFF00"/>
                </a:solidFill>
              </a:rPr>
              <a:t>bed bug found on a student</a:t>
            </a:r>
          </a:p>
        </p:txBody>
      </p:sp>
      <p:sp>
        <p:nvSpPr>
          <p:cNvPr id="53251" name="Content Placeholder 2"/>
          <p:cNvSpPr>
            <a:spLocks noGrp="1"/>
          </p:cNvSpPr>
          <p:nvPr>
            <p:ph idx="1"/>
          </p:nvPr>
        </p:nvSpPr>
        <p:spPr>
          <a:xfrm>
            <a:off x="457200" y="838200"/>
            <a:ext cx="8229600" cy="4525963"/>
          </a:xfrm>
        </p:spPr>
        <p:txBody>
          <a:bodyPr/>
          <a:lstStyle/>
          <a:p>
            <a:r>
              <a:rPr lang="en-US" sz="4000" dirty="0" smtClean="0"/>
              <a:t>Be sensitive to a child’s </a:t>
            </a:r>
            <a:r>
              <a:rPr lang="en-US" sz="4000" dirty="0" smtClean="0">
                <a:solidFill>
                  <a:srgbClr val="FFFF00"/>
                </a:solidFill>
              </a:rPr>
              <a:t>privacy</a:t>
            </a:r>
            <a:r>
              <a:rPr lang="en-US" sz="4000" dirty="0" smtClean="0"/>
              <a:t> and </a:t>
            </a:r>
            <a:r>
              <a:rPr lang="en-US" sz="4000" dirty="0" smtClean="0">
                <a:solidFill>
                  <a:srgbClr val="FFFF00"/>
                </a:solidFill>
              </a:rPr>
              <a:t>safety</a:t>
            </a:r>
          </a:p>
          <a:p>
            <a:r>
              <a:rPr lang="en-US" sz="4000" dirty="0" smtClean="0"/>
              <a:t>Kids may come </a:t>
            </a:r>
            <a:br>
              <a:rPr lang="en-US" sz="4000" dirty="0" smtClean="0"/>
            </a:br>
            <a:r>
              <a:rPr lang="en-US" sz="4000" dirty="0" smtClean="0"/>
              <a:t>to school </a:t>
            </a:r>
            <a:r>
              <a:rPr lang="en-US" sz="4000" dirty="0" smtClean="0">
                <a:solidFill>
                  <a:srgbClr val="FFFF00"/>
                </a:solidFill>
              </a:rPr>
              <a:t>tired</a:t>
            </a:r>
            <a:r>
              <a:rPr lang="en-US" sz="4000" dirty="0" smtClean="0"/>
              <a:t> </a:t>
            </a:r>
            <a:br>
              <a:rPr lang="en-US" sz="4000" dirty="0" smtClean="0"/>
            </a:br>
            <a:r>
              <a:rPr lang="en-US" sz="4000" dirty="0" smtClean="0"/>
              <a:t>and </a:t>
            </a:r>
            <a:r>
              <a:rPr lang="en-US" sz="4000" dirty="0" smtClean="0">
                <a:solidFill>
                  <a:srgbClr val="FFFF00"/>
                </a:solidFill>
              </a:rPr>
              <a:t>anxious</a:t>
            </a:r>
            <a:r>
              <a:rPr lang="en-US" sz="4000" dirty="0" smtClean="0"/>
              <a:t> </a:t>
            </a:r>
            <a:br>
              <a:rPr lang="en-US" sz="4000" dirty="0" smtClean="0"/>
            </a:br>
            <a:r>
              <a:rPr lang="en-US" sz="4000" dirty="0" smtClean="0"/>
              <a:t>with </a:t>
            </a:r>
            <a:r>
              <a:rPr lang="en-US" sz="4000" dirty="0" smtClean="0">
                <a:solidFill>
                  <a:srgbClr val="FFFF00"/>
                </a:solidFill>
              </a:rPr>
              <a:t>bites</a:t>
            </a:r>
          </a:p>
          <a:p>
            <a:r>
              <a:rPr lang="en-US" sz="4000" dirty="0" smtClean="0"/>
              <a:t>Parents may </a:t>
            </a:r>
            <a:br>
              <a:rPr lang="en-US" sz="4000" dirty="0" smtClean="0"/>
            </a:br>
            <a:r>
              <a:rPr lang="en-US" sz="4000" dirty="0" smtClean="0"/>
              <a:t>deny there</a:t>
            </a:r>
            <a:r>
              <a:rPr lang="en-US" sz="4000" dirty="0"/>
              <a:t> </a:t>
            </a:r>
            <a:r>
              <a:rPr lang="en-US" sz="4000" dirty="0" smtClean="0"/>
              <a:t>is a </a:t>
            </a:r>
            <a:br>
              <a:rPr lang="en-US" sz="4000" dirty="0" smtClean="0"/>
            </a:br>
            <a:r>
              <a:rPr lang="en-US" sz="4000" dirty="0" smtClean="0"/>
              <a:t>problem</a:t>
            </a:r>
          </a:p>
          <a:p>
            <a:endParaRPr lang="en-US" sz="4000" dirty="0" smtClean="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398" y="2285999"/>
            <a:ext cx="3505201" cy="350520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8412791"/>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3" name="Content Placeholder 2"/>
          <p:cNvSpPr>
            <a:spLocks noGrp="1"/>
          </p:cNvSpPr>
          <p:nvPr>
            <p:ph idx="1"/>
          </p:nvPr>
        </p:nvSpPr>
        <p:spPr>
          <a:xfrm>
            <a:off x="228600" y="152400"/>
            <a:ext cx="8534400" cy="5105400"/>
          </a:xfrm>
        </p:spPr>
        <p:txBody>
          <a:bodyPr/>
          <a:lstStyle/>
          <a:p>
            <a:r>
              <a:rPr lang="en-US" sz="4000" dirty="0" smtClean="0"/>
              <a:t>Keep insects found for ID</a:t>
            </a:r>
          </a:p>
          <a:p>
            <a:r>
              <a:rPr lang="en-US" sz="4000" dirty="0" smtClean="0"/>
              <a:t>Talk openly with the student</a:t>
            </a:r>
          </a:p>
          <a:p>
            <a:r>
              <a:rPr lang="en-US" sz="4000" dirty="0" smtClean="0"/>
              <a:t>If bed bugs are confirmed - the principal should contact parents</a:t>
            </a:r>
          </a:p>
          <a:p>
            <a:r>
              <a:rPr lang="en-US" sz="4000" dirty="0" smtClean="0">
                <a:solidFill>
                  <a:srgbClr val="FFFF00"/>
                </a:solidFill>
              </a:rPr>
              <a:t>The principal </a:t>
            </a:r>
            <a:br>
              <a:rPr lang="en-US" sz="4000" dirty="0" smtClean="0">
                <a:solidFill>
                  <a:srgbClr val="FFFF00"/>
                </a:solidFill>
              </a:rPr>
            </a:br>
            <a:r>
              <a:rPr lang="en-US" sz="4000" dirty="0" smtClean="0">
                <a:solidFill>
                  <a:srgbClr val="FFFF00"/>
                </a:solidFill>
              </a:rPr>
              <a:t>must be </a:t>
            </a:r>
            <a:br>
              <a:rPr lang="en-US" sz="4000" dirty="0" smtClean="0">
                <a:solidFill>
                  <a:srgbClr val="FFFF00"/>
                </a:solidFill>
              </a:rPr>
            </a:br>
            <a:r>
              <a:rPr lang="en-US" sz="4000" dirty="0" smtClean="0">
                <a:solidFill>
                  <a:srgbClr val="FFFF00"/>
                </a:solidFill>
              </a:rPr>
              <a:t>knowledgeable </a:t>
            </a:r>
            <a:br>
              <a:rPr lang="en-US" sz="4000" dirty="0" smtClean="0">
                <a:solidFill>
                  <a:srgbClr val="FFFF00"/>
                </a:solidFill>
              </a:rPr>
            </a:br>
            <a:r>
              <a:rPr lang="en-US" sz="4000" dirty="0" smtClean="0">
                <a:solidFill>
                  <a:srgbClr val="FFFF00"/>
                </a:solidFill>
              </a:rPr>
              <a:t>and have good </a:t>
            </a:r>
            <a:br>
              <a:rPr lang="en-US" sz="4000" dirty="0" smtClean="0">
                <a:solidFill>
                  <a:srgbClr val="FFFF00"/>
                </a:solidFill>
              </a:rPr>
            </a:br>
            <a:r>
              <a:rPr lang="en-US" sz="4000" dirty="0" smtClean="0">
                <a:solidFill>
                  <a:srgbClr val="FFFF00"/>
                </a:solidFill>
              </a:rPr>
              <a:t>information to </a:t>
            </a:r>
            <a:br>
              <a:rPr lang="en-US" sz="4000" dirty="0" smtClean="0">
                <a:solidFill>
                  <a:srgbClr val="FFFF00"/>
                </a:solidFill>
              </a:rPr>
            </a:br>
            <a:r>
              <a:rPr lang="en-US" sz="4000" dirty="0" smtClean="0">
                <a:solidFill>
                  <a:srgbClr val="FFFF00"/>
                </a:solidFill>
              </a:rPr>
              <a:t>give to parents</a:t>
            </a:r>
          </a:p>
          <a:p>
            <a:pPr marL="0" indent="0">
              <a:buNone/>
            </a:pPr>
            <a:endParaRPr lang="en-US" sz="4000" dirty="0" smtClean="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79474" y="2954655"/>
            <a:ext cx="4735926" cy="352234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048307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4" name="Picture 4" descr="fed nymphs (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4306888" cy="46593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descr="1st instar nymphs"/>
          <p:cNvPicPr>
            <a:picLocks noChangeAspect="1" noChangeArrowheads="1"/>
          </p:cNvPicPr>
          <p:nvPr/>
        </p:nvPicPr>
        <p:blipFill>
          <a:blip r:embed="rId4">
            <a:extLst>
              <a:ext uri="{28A0092B-C50C-407E-A947-70E740481C1C}">
                <a14:useLocalDpi xmlns:a14="http://schemas.microsoft.com/office/drawing/2010/main" val="0"/>
              </a:ext>
            </a:extLst>
          </a:blip>
          <a:srcRect l="2303" t="2699" r="2303" b="9000"/>
          <a:stretch>
            <a:fillRect/>
          </a:stretch>
        </p:blipFill>
        <p:spPr bwMode="auto">
          <a:xfrm rot="20044264">
            <a:off x="-388140" y="4277282"/>
            <a:ext cx="3551939" cy="28035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5994" t="15759" r="11834" b="12282"/>
          <a:stretch/>
        </p:blipFill>
        <p:spPr>
          <a:xfrm>
            <a:off x="2969478" y="3657600"/>
            <a:ext cx="5951178" cy="2966545"/>
          </a:xfrm>
          <a:prstGeom prst="rect">
            <a:avLst/>
          </a:prstGeom>
          <a:ln>
            <a:noFill/>
          </a:ln>
          <a:effectLst>
            <a:softEdge rad="112500"/>
          </a:effec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5067" y="228600"/>
            <a:ext cx="2472559" cy="3312827"/>
          </a:xfrm>
          <a:prstGeom prst="rect">
            <a:avLst/>
          </a:prstGeom>
          <a:ln>
            <a:noFill/>
          </a:ln>
          <a:effectLst>
            <a:softEdge rad="112500"/>
          </a:effectLst>
        </p:spPr>
      </p:pic>
    </p:spTree>
    <p:extLst>
      <p:ext uri="{BB962C8B-B14F-4D97-AF65-F5344CB8AC3E}">
        <p14:creationId xmlns:p14="http://schemas.microsoft.com/office/powerpoint/2010/main" val="159310427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457200" y="122237"/>
            <a:ext cx="8369228" cy="4525963"/>
          </a:xfrm>
        </p:spPr>
        <p:txBody>
          <a:bodyPr/>
          <a:lstStyle/>
          <a:p>
            <a:r>
              <a:rPr lang="en-US" sz="4000" dirty="0" smtClean="0">
                <a:solidFill>
                  <a:srgbClr val="FFFF00"/>
                </a:solidFill>
              </a:rPr>
              <a:t>Children of families dealing with bed bugs at home should </a:t>
            </a:r>
            <a:r>
              <a:rPr lang="en-US" sz="4000" b="1" u="sng" dirty="0" smtClean="0">
                <a:solidFill>
                  <a:srgbClr val="FFFF00"/>
                </a:solidFill>
              </a:rPr>
              <a:t>not</a:t>
            </a:r>
            <a:r>
              <a:rPr lang="en-US" sz="4000" dirty="0" smtClean="0">
                <a:solidFill>
                  <a:srgbClr val="FFFF00"/>
                </a:solidFill>
              </a:rPr>
              <a:t> be barred from attending school</a:t>
            </a:r>
          </a:p>
          <a:p>
            <a:r>
              <a:rPr lang="en-US" sz="4000" dirty="0" smtClean="0"/>
              <a:t>Unlike lice, </a:t>
            </a:r>
            <a:r>
              <a:rPr lang="en-US" sz="4000" dirty="0" smtClean="0">
                <a:solidFill>
                  <a:srgbClr val="FFFF00"/>
                </a:solidFill>
              </a:rPr>
              <a:t>bed </a:t>
            </a:r>
            <a:br>
              <a:rPr lang="en-US" sz="4000" dirty="0" smtClean="0">
                <a:solidFill>
                  <a:srgbClr val="FFFF00"/>
                </a:solidFill>
              </a:rPr>
            </a:br>
            <a:r>
              <a:rPr lang="en-US" sz="4000" dirty="0" smtClean="0">
                <a:solidFill>
                  <a:srgbClr val="FFFF00"/>
                </a:solidFill>
              </a:rPr>
              <a:t>bugs can take months to </a:t>
            </a:r>
            <a:br>
              <a:rPr lang="en-US" sz="4000" dirty="0" smtClean="0">
                <a:solidFill>
                  <a:srgbClr val="FFFF00"/>
                </a:solidFill>
              </a:rPr>
            </a:br>
            <a:r>
              <a:rPr lang="en-US" sz="4000" dirty="0" smtClean="0">
                <a:solidFill>
                  <a:srgbClr val="FFFF00"/>
                </a:solidFill>
              </a:rPr>
              <a:t>eradicate</a:t>
            </a:r>
          </a:p>
          <a:p>
            <a:r>
              <a:rPr lang="en-US" sz="4000" dirty="0" smtClean="0"/>
              <a:t>Steps can be </a:t>
            </a:r>
            <a:br>
              <a:rPr lang="en-US" sz="4000" dirty="0" smtClean="0"/>
            </a:br>
            <a:r>
              <a:rPr lang="en-US" sz="4000" dirty="0" smtClean="0"/>
              <a:t>taken to prevent </a:t>
            </a:r>
            <a:br>
              <a:rPr lang="en-US" sz="4000" dirty="0" smtClean="0"/>
            </a:br>
            <a:r>
              <a:rPr lang="en-US" sz="4000" dirty="0" smtClean="0"/>
              <a:t>the spread within </a:t>
            </a:r>
            <a:br>
              <a:rPr lang="en-US" sz="4000" dirty="0" smtClean="0"/>
            </a:br>
            <a:r>
              <a:rPr lang="en-US" sz="4000" dirty="0" smtClean="0"/>
              <a:t>school</a:t>
            </a:r>
          </a:p>
          <a:p>
            <a:endParaRPr lang="en-US" sz="4000" dirty="0" smtClean="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3975" y="3164130"/>
            <a:ext cx="3781425" cy="377007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84525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Title 1"/>
          <p:cNvSpPr>
            <a:spLocks noGrp="1"/>
          </p:cNvSpPr>
          <p:nvPr>
            <p:ph type="title"/>
          </p:nvPr>
        </p:nvSpPr>
        <p:spPr>
          <a:xfrm>
            <a:off x="457200" y="-76200"/>
            <a:ext cx="8229600" cy="1249362"/>
          </a:xfrm>
        </p:spPr>
        <p:txBody>
          <a:bodyPr/>
          <a:lstStyle/>
          <a:p>
            <a:r>
              <a:rPr lang="en-US" dirty="0" smtClean="0">
                <a:solidFill>
                  <a:srgbClr val="FFFF00"/>
                </a:solidFill>
              </a:rPr>
              <a:t>Bed bug prevention in school</a:t>
            </a:r>
          </a:p>
        </p:txBody>
      </p:sp>
      <p:sp>
        <p:nvSpPr>
          <p:cNvPr id="58371" name="Content Placeholder 2"/>
          <p:cNvSpPr>
            <a:spLocks noGrp="1"/>
          </p:cNvSpPr>
          <p:nvPr>
            <p:ph idx="1"/>
          </p:nvPr>
        </p:nvSpPr>
        <p:spPr>
          <a:xfrm>
            <a:off x="457200" y="838200"/>
            <a:ext cx="8229600" cy="4525963"/>
          </a:xfrm>
        </p:spPr>
        <p:txBody>
          <a:bodyPr/>
          <a:lstStyle/>
          <a:p>
            <a:r>
              <a:rPr lang="en-US" sz="3600" dirty="0" smtClean="0"/>
              <a:t>The school community should be notified about bed bug sightings and offered resources </a:t>
            </a:r>
          </a:p>
          <a:p>
            <a:r>
              <a:rPr lang="en-US" sz="3600" dirty="0" smtClean="0">
                <a:solidFill>
                  <a:srgbClr val="FFFF00"/>
                </a:solidFill>
              </a:rPr>
              <a:t>Belongings of </a:t>
            </a:r>
            <a:br>
              <a:rPr lang="en-US" sz="3600" dirty="0" smtClean="0">
                <a:solidFill>
                  <a:srgbClr val="FFFF00"/>
                </a:solidFill>
              </a:rPr>
            </a:br>
            <a:r>
              <a:rPr lang="en-US" sz="3600" dirty="0" smtClean="0">
                <a:solidFill>
                  <a:srgbClr val="FFFF00"/>
                </a:solidFill>
              </a:rPr>
              <a:t>students should be </a:t>
            </a:r>
            <a:br>
              <a:rPr lang="en-US" sz="3600" dirty="0" smtClean="0">
                <a:solidFill>
                  <a:srgbClr val="FFFF00"/>
                </a:solidFill>
              </a:rPr>
            </a:br>
            <a:r>
              <a:rPr lang="en-US" sz="3600" dirty="0" smtClean="0">
                <a:solidFill>
                  <a:srgbClr val="FFFF00"/>
                </a:solidFill>
              </a:rPr>
              <a:t>separated as a </a:t>
            </a:r>
            <a:br>
              <a:rPr lang="en-US" sz="3600" dirty="0" smtClean="0">
                <a:solidFill>
                  <a:srgbClr val="FFFF00"/>
                </a:solidFill>
              </a:rPr>
            </a:br>
            <a:r>
              <a:rPr lang="en-US" sz="3600" dirty="0" smtClean="0">
                <a:solidFill>
                  <a:srgbClr val="FFFF00"/>
                </a:solidFill>
              </a:rPr>
              <a:t>matter of policy</a:t>
            </a:r>
          </a:p>
          <a:p>
            <a:r>
              <a:rPr lang="en-US" sz="3600" dirty="0" smtClean="0"/>
              <a:t>Use </a:t>
            </a:r>
            <a:r>
              <a:rPr lang="en-US" sz="3600" dirty="0" err="1" smtClean="0"/>
              <a:t>ziplock</a:t>
            </a:r>
            <a:r>
              <a:rPr lang="en-US" sz="3600" dirty="0" smtClean="0"/>
              <a:t> bags</a:t>
            </a:r>
            <a:r>
              <a:rPr lang="en-US" sz="3600" dirty="0"/>
              <a:t> </a:t>
            </a:r>
            <a:r>
              <a:rPr lang="en-US" sz="3600" dirty="0" smtClean="0"/>
              <a:t>and</a:t>
            </a:r>
            <a:br>
              <a:rPr lang="en-US" sz="3600" dirty="0" smtClean="0"/>
            </a:br>
            <a:r>
              <a:rPr lang="en-US" sz="3600" dirty="0" smtClean="0"/>
              <a:t>storage containers for belongings</a:t>
            </a:r>
          </a:p>
          <a:p>
            <a:r>
              <a:rPr lang="en-US" sz="3600" dirty="0" smtClean="0"/>
              <a:t>This is not easy – but it is reality</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2209800"/>
            <a:ext cx="2991102"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7801796"/>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106362"/>
            <a:ext cx="8229600" cy="1249362"/>
          </a:xfrm>
        </p:spPr>
        <p:txBody>
          <a:bodyPr/>
          <a:lstStyle/>
          <a:p>
            <a:r>
              <a:rPr lang="en-US" dirty="0" smtClean="0">
                <a:solidFill>
                  <a:srgbClr val="FFFF00"/>
                </a:solidFill>
              </a:rPr>
              <a:t>parents</a:t>
            </a:r>
          </a:p>
        </p:txBody>
      </p:sp>
      <p:sp>
        <p:nvSpPr>
          <p:cNvPr id="61443" name="Content Placeholder 2"/>
          <p:cNvSpPr>
            <a:spLocks noGrp="1"/>
          </p:cNvSpPr>
          <p:nvPr>
            <p:ph idx="1"/>
          </p:nvPr>
        </p:nvSpPr>
        <p:spPr>
          <a:xfrm>
            <a:off x="152400" y="838200"/>
            <a:ext cx="8382000" cy="4525963"/>
          </a:xfrm>
        </p:spPr>
        <p:txBody>
          <a:bodyPr/>
          <a:lstStyle/>
          <a:p>
            <a:r>
              <a:rPr lang="en-US" sz="4000" dirty="0" smtClean="0"/>
              <a:t>Inform parents how to send students to school free of bugs</a:t>
            </a:r>
          </a:p>
          <a:p>
            <a:pPr lvl="1"/>
            <a:r>
              <a:rPr lang="en-US" sz="4000" dirty="0" smtClean="0"/>
              <a:t>Launder clothes, dry heat for shoes, backpacks, etc.</a:t>
            </a:r>
          </a:p>
          <a:p>
            <a:pPr lvl="1"/>
            <a:r>
              <a:rPr lang="en-US" sz="4000" dirty="0" smtClean="0"/>
              <a:t>Clothing items </a:t>
            </a:r>
            <a:br>
              <a:rPr lang="en-US" sz="4000" dirty="0" smtClean="0"/>
            </a:br>
            <a:r>
              <a:rPr lang="en-US" sz="4000" dirty="0" smtClean="0"/>
              <a:t>stored separated </a:t>
            </a:r>
            <a:br>
              <a:rPr lang="en-US" sz="4000" dirty="0" smtClean="0"/>
            </a:br>
            <a:r>
              <a:rPr lang="en-US" sz="4000" dirty="0" smtClean="0"/>
              <a:t>from bed bug </a:t>
            </a:r>
            <a:br>
              <a:rPr lang="en-US" sz="4000" dirty="0" smtClean="0"/>
            </a:br>
            <a:r>
              <a:rPr lang="en-US" sz="4000" dirty="0" smtClean="0"/>
              <a:t>areas in </a:t>
            </a:r>
            <a:br>
              <a:rPr lang="en-US" sz="4000" dirty="0" smtClean="0"/>
            </a:br>
            <a:r>
              <a:rPr lang="en-US" sz="4000" dirty="0" smtClean="0"/>
              <a:t>airtight bags </a:t>
            </a:r>
            <a:br>
              <a:rPr lang="en-US" sz="4000" dirty="0" smtClean="0"/>
            </a:br>
            <a:endParaRPr lang="en-US" sz="4000" dirty="0" smtClean="0"/>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54600" y="3657600"/>
            <a:ext cx="3860800" cy="2895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030981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152400"/>
            <a:ext cx="8229600" cy="1249362"/>
          </a:xfrm>
        </p:spPr>
        <p:txBody>
          <a:bodyPr/>
          <a:lstStyle/>
          <a:p>
            <a:r>
              <a:rPr lang="en-US" dirty="0" smtClean="0">
                <a:solidFill>
                  <a:srgbClr val="FFFF00"/>
                </a:solidFill>
              </a:rPr>
              <a:t>If a bed bug is discovered in the school </a:t>
            </a:r>
          </a:p>
        </p:txBody>
      </p:sp>
      <p:sp>
        <p:nvSpPr>
          <p:cNvPr id="62467" name="Content Placeholder 2"/>
          <p:cNvSpPr>
            <a:spLocks noGrp="1"/>
          </p:cNvSpPr>
          <p:nvPr>
            <p:ph idx="1"/>
          </p:nvPr>
        </p:nvSpPr>
        <p:spPr>
          <a:xfrm>
            <a:off x="304800" y="1371600"/>
            <a:ext cx="8610600" cy="4525963"/>
          </a:xfrm>
        </p:spPr>
        <p:txBody>
          <a:bodyPr/>
          <a:lstStyle/>
          <a:p>
            <a:r>
              <a:rPr lang="en-US" sz="4000" u="sng" dirty="0" smtClean="0"/>
              <a:t>Do not</a:t>
            </a:r>
            <a:r>
              <a:rPr lang="en-US" sz="4000" dirty="0" smtClean="0"/>
              <a:t> panic </a:t>
            </a:r>
            <a:br>
              <a:rPr lang="en-US" sz="4000" dirty="0" smtClean="0"/>
            </a:br>
            <a:r>
              <a:rPr lang="en-US" sz="4000" dirty="0" smtClean="0"/>
              <a:t>or cause panic!</a:t>
            </a:r>
          </a:p>
          <a:p>
            <a:r>
              <a:rPr lang="en-US" sz="4000" dirty="0" smtClean="0"/>
              <a:t>Often it’s a </a:t>
            </a:r>
            <a:br>
              <a:rPr lang="en-US" sz="4000" dirty="0" smtClean="0"/>
            </a:br>
            <a:r>
              <a:rPr lang="en-US" sz="4000" dirty="0" smtClean="0"/>
              <a:t>stray, single bug</a:t>
            </a:r>
          </a:p>
          <a:p>
            <a:r>
              <a:rPr lang="en-US" sz="4000" dirty="0" smtClean="0"/>
              <a:t>Collect it for proper ID</a:t>
            </a:r>
          </a:p>
          <a:p>
            <a:r>
              <a:rPr lang="en-US" sz="4000" u="sng" dirty="0" smtClean="0"/>
              <a:t>Do not</a:t>
            </a:r>
            <a:r>
              <a:rPr lang="en-US" sz="4000" dirty="0" smtClean="0"/>
              <a:t> evacuate the classroom or office</a:t>
            </a:r>
          </a:p>
          <a:p>
            <a:r>
              <a:rPr lang="en-US" sz="4000" dirty="0" smtClean="0"/>
              <a:t>Thoroughly inspect the room</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0249" y="938213"/>
            <a:ext cx="3862751" cy="256698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06685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dtday06011947069m322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28600"/>
            <a:ext cx="459422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52400"/>
            <a:ext cx="2286000" cy="297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075" y="3875088"/>
            <a:ext cx="3814380" cy="283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28600" y="3048000"/>
            <a:ext cx="3657600" cy="954107"/>
          </a:xfrm>
          <a:prstGeom prst="rect">
            <a:avLst/>
          </a:prstGeom>
          <a:noFill/>
        </p:spPr>
        <p:txBody>
          <a:bodyPr wrap="square" rtlCol="0">
            <a:spAutoFit/>
          </a:bodyPr>
          <a:lstStyle/>
          <a:p>
            <a:pPr algn="r" fontAlgn="base">
              <a:spcBef>
                <a:spcPct val="0"/>
              </a:spcBef>
              <a:spcAft>
                <a:spcPct val="0"/>
              </a:spcAft>
            </a:pPr>
            <a:r>
              <a:rPr lang="en-US" sz="2800" dirty="0">
                <a:solidFill>
                  <a:prstClr val="white"/>
                </a:solidFill>
                <a:latin typeface="Californian FB" panose="0207040306080B030204" pitchFamily="18" charset="0"/>
              </a:rPr>
              <a:t>Fumigation with hydrogen cyanide</a:t>
            </a:r>
          </a:p>
        </p:txBody>
      </p:sp>
      <p:sp>
        <p:nvSpPr>
          <p:cNvPr id="2" name="Rectangle 1"/>
          <p:cNvSpPr/>
          <p:nvPr/>
        </p:nvSpPr>
        <p:spPr>
          <a:xfrm>
            <a:off x="381000" y="685800"/>
            <a:ext cx="1531188" cy="954107"/>
          </a:xfrm>
          <a:prstGeom prst="rect">
            <a:avLst/>
          </a:prstGeom>
        </p:spPr>
        <p:txBody>
          <a:bodyPr wrap="none">
            <a:spAutoFit/>
          </a:bodyPr>
          <a:lstStyle/>
          <a:p>
            <a:pPr fontAlgn="base">
              <a:spcBef>
                <a:spcPct val="0"/>
              </a:spcBef>
              <a:spcAft>
                <a:spcPct val="0"/>
              </a:spcAft>
            </a:pPr>
            <a:r>
              <a:rPr lang="en-US" sz="2800" dirty="0" smtClean="0">
                <a:solidFill>
                  <a:srgbClr val="FFFFFF"/>
                </a:solidFill>
                <a:latin typeface="Californian FB" panose="0207040306080B030204" pitchFamily="18" charset="0"/>
              </a:rPr>
              <a:t>Mercury</a:t>
            </a:r>
            <a:br>
              <a:rPr lang="en-US" sz="2800" dirty="0" smtClean="0">
                <a:solidFill>
                  <a:srgbClr val="FFFFFF"/>
                </a:solidFill>
                <a:latin typeface="Californian FB" panose="0207040306080B030204" pitchFamily="18" charset="0"/>
              </a:rPr>
            </a:br>
            <a:r>
              <a:rPr lang="en-US" sz="2800" dirty="0" smtClean="0">
                <a:solidFill>
                  <a:srgbClr val="FFFFFF"/>
                </a:solidFill>
                <a:latin typeface="Californian FB" panose="0207040306080B030204" pitchFamily="18" charset="0"/>
              </a:rPr>
              <a:t> chloride </a:t>
            </a:r>
          </a:p>
        </p:txBody>
      </p:sp>
    </p:spTree>
    <p:extLst>
      <p:ext uri="{BB962C8B-B14F-4D97-AF65-F5344CB8AC3E}">
        <p14:creationId xmlns:p14="http://schemas.microsoft.com/office/powerpoint/2010/main" val="15885036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228600" y="381000"/>
            <a:ext cx="8610600" cy="5181600"/>
          </a:xfrm>
        </p:spPr>
        <p:txBody>
          <a:bodyPr/>
          <a:lstStyle/>
          <a:p>
            <a:pPr eaLnBrk="1" hangingPunct="1">
              <a:lnSpc>
                <a:spcPct val="90000"/>
              </a:lnSpc>
            </a:pPr>
            <a:r>
              <a:rPr lang="en-US" altLang="en-US" sz="3600" b="1" dirty="0" smtClean="0"/>
              <a:t>Common pest in the US at the turn of the century</a:t>
            </a:r>
          </a:p>
          <a:p>
            <a:pPr eaLnBrk="1" hangingPunct="1">
              <a:lnSpc>
                <a:spcPct val="90000"/>
              </a:lnSpc>
            </a:pPr>
            <a:r>
              <a:rPr lang="en-US" altLang="en-US" sz="3600" b="1" dirty="0" smtClean="0"/>
              <a:t>Almost eradicated in 1940-50 due to DDT</a:t>
            </a:r>
            <a:endParaRPr lang="en-US" altLang="en-US" sz="3600" dirty="0" smtClean="0"/>
          </a:p>
          <a:p>
            <a:pPr eaLnBrk="1" hangingPunct="1">
              <a:lnSpc>
                <a:spcPct val="90000"/>
              </a:lnSpc>
            </a:pPr>
            <a:r>
              <a:rPr lang="en-US" altLang="en-US" sz="3600" b="1" dirty="0" smtClean="0"/>
              <a:t>Resistance </a:t>
            </a:r>
            <a:br>
              <a:rPr lang="en-US" altLang="en-US" sz="3600" b="1" dirty="0" smtClean="0"/>
            </a:br>
            <a:r>
              <a:rPr lang="en-US" altLang="en-US" sz="3600" b="1" dirty="0" smtClean="0"/>
              <a:t>documented </a:t>
            </a:r>
            <a:br>
              <a:rPr lang="en-US" altLang="en-US" sz="3600" b="1" dirty="0" smtClean="0"/>
            </a:br>
            <a:r>
              <a:rPr lang="en-US" altLang="en-US" sz="3600" b="1" dirty="0" smtClean="0"/>
              <a:t>to DDT, </a:t>
            </a:r>
            <a:br>
              <a:rPr lang="en-US" altLang="en-US" sz="3600" b="1" dirty="0" smtClean="0"/>
            </a:br>
            <a:r>
              <a:rPr lang="en-US" altLang="en-US" sz="3600" b="1" dirty="0" smtClean="0"/>
              <a:t>malathion, </a:t>
            </a:r>
            <a:br>
              <a:rPr lang="en-US" altLang="en-US" sz="3600" b="1" dirty="0" smtClean="0"/>
            </a:br>
            <a:r>
              <a:rPr lang="en-US" altLang="en-US" sz="3600" b="1" dirty="0" err="1" smtClean="0"/>
              <a:t>carbamates</a:t>
            </a:r>
            <a:r>
              <a:rPr lang="en-US" altLang="en-US" sz="3600" b="1" dirty="0" smtClean="0"/>
              <a:t>  </a:t>
            </a:r>
            <a:br>
              <a:rPr lang="en-US" altLang="en-US" sz="3600" b="1" dirty="0" smtClean="0"/>
            </a:br>
            <a:r>
              <a:rPr lang="en-US" altLang="en-US" sz="3600" b="1" dirty="0" smtClean="0"/>
              <a:t>and </a:t>
            </a:r>
            <a:br>
              <a:rPr lang="en-US" altLang="en-US" sz="3600" b="1" dirty="0" smtClean="0"/>
            </a:br>
            <a:r>
              <a:rPr lang="en-US" altLang="en-US" sz="3600" b="1" dirty="0" smtClean="0"/>
              <a:t>pyrethroids</a:t>
            </a:r>
          </a:p>
          <a:p>
            <a:pPr eaLnBrk="1" hangingPunct="1">
              <a:lnSpc>
                <a:spcPct val="90000"/>
              </a:lnSpc>
            </a:pPr>
            <a:endParaRPr lang="en-US" altLang="en-US" sz="3600" dirty="0" smtClean="0"/>
          </a:p>
        </p:txBody>
      </p:sp>
      <p:pic>
        <p:nvPicPr>
          <p:cNvPr id="5124" name="Picture 4" descr="Spraying DDT for bed bug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109922"/>
            <a:ext cx="4945580" cy="45194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94529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7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2.xml><?xml version="1.0" encoding="utf-8"?>
<a:theme xmlns:a="http://schemas.openxmlformats.org/drawingml/2006/main" name="1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3.xml><?xml version="1.0" encoding="utf-8"?>
<a:theme xmlns:a="http://schemas.openxmlformats.org/drawingml/2006/main" name="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1985</TotalTime>
  <Words>1256</Words>
  <Application>Microsoft Office PowerPoint</Application>
  <PresentationFormat>On-screen Show (4:3)</PresentationFormat>
  <Paragraphs>325</Paragraphs>
  <Slides>73</Slides>
  <Notes>39</Notes>
  <HiddenSlides>5</HiddenSlides>
  <MMClips>0</MMClips>
  <ScaleCrop>false</ScaleCrop>
  <HeadingPairs>
    <vt:vector size="4" baseType="variant">
      <vt:variant>
        <vt:lpstr>Theme</vt:lpstr>
      </vt:variant>
      <vt:variant>
        <vt:i4>6</vt:i4>
      </vt:variant>
      <vt:variant>
        <vt:lpstr>Slide Titles</vt:lpstr>
      </vt:variant>
      <vt:variant>
        <vt:i4>73</vt:i4>
      </vt:variant>
    </vt:vector>
  </HeadingPairs>
  <TitlesOfParts>
    <vt:vector size="79" baseType="lpstr">
      <vt:lpstr>7_ClassicPhotoAlbum</vt:lpstr>
      <vt:lpstr>1_ClassicPhotoAlbum</vt:lpstr>
      <vt:lpstr>2_Default Design</vt:lpstr>
      <vt:lpstr>Default Design</vt:lpstr>
      <vt:lpstr>1_Default Design</vt:lpstr>
      <vt:lpstr>3_Default Design</vt:lpstr>
      <vt:lpstr>Bed Bugs: Biology, Behavior and Control</vt:lpstr>
      <vt:lpstr>PowerPoint Presentation</vt:lpstr>
      <vt:lpstr>What are bed bugs?</vt:lpstr>
      <vt:lpstr>Adults are about the size of an apple seed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are Bed bugs back?</vt:lpstr>
      <vt:lpstr>Maricopa County – 300% increase between 2008-2010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Bites may occur in lines - usually on exposed skin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Fecal Crust </vt:lpstr>
      <vt:lpstr>Molted Skins</vt:lpstr>
      <vt:lpstr>Less Obvious Unless You Know</vt:lpstr>
      <vt:lpstr>Blood  Smash  and  Drag</vt:lpstr>
      <vt:lpstr>PowerPoint Presentation</vt:lpstr>
      <vt:lpstr>PowerPoint Presentation</vt:lpstr>
      <vt:lpstr>PowerPoint Presentation</vt:lpstr>
      <vt:lpstr>PowerPoint Presentation</vt:lpstr>
      <vt:lpstr>PowerPoint Presentation</vt:lpstr>
      <vt:lpstr>PowerPoint Presentation</vt:lpstr>
      <vt:lpstr>Treatments</vt:lpstr>
      <vt:lpstr>Products</vt:lpstr>
      <vt:lpstr>DIY stores are not helping</vt:lpstr>
      <vt:lpstr>Non Chemical Methods</vt:lpstr>
      <vt:lpstr>Treatment Preparations</vt:lpstr>
      <vt:lpstr>Canine Detection </vt:lpstr>
      <vt:lpstr>Active Monitors</vt:lpstr>
      <vt:lpstr>Passive Monitors/Traps</vt:lpstr>
      <vt:lpstr>Vacuuming</vt:lpstr>
      <vt:lpstr>Heat kills bed bugs Best of All!</vt:lpstr>
      <vt:lpstr>Showering removes bugs from your person</vt:lpstr>
      <vt:lpstr>Steam Cleaning</vt:lpstr>
      <vt:lpstr>Heat Chambers</vt:lpstr>
      <vt:lpstr>Whole Home Heat </vt:lpstr>
      <vt:lpstr>Cryonite®</vt:lpstr>
      <vt:lpstr>Mattress Covers</vt:lpstr>
      <vt:lpstr>Not all covers protect</vt:lpstr>
      <vt:lpstr>Desiccant Dusts</vt:lpstr>
      <vt:lpstr>Fumigation with Vikane</vt:lpstr>
      <vt:lpstr>Why Bed bugs  IN School?</vt:lpstr>
      <vt:lpstr>Evidence</vt:lpstr>
      <vt:lpstr>Unhappy Bed Bugs</vt:lpstr>
      <vt:lpstr>PowerPoint Presentation</vt:lpstr>
      <vt:lpstr>PowerPoint Presentation</vt:lpstr>
      <vt:lpstr>PowerPoint Presentation</vt:lpstr>
      <vt:lpstr>PowerPoint Presentation</vt:lpstr>
      <vt:lpstr>PowerPoint Presentation</vt:lpstr>
      <vt:lpstr>bed bug found on a student</vt:lpstr>
      <vt:lpstr>PowerPoint Presentation</vt:lpstr>
      <vt:lpstr>PowerPoint Presentation</vt:lpstr>
      <vt:lpstr>Bed bug prevention in school</vt:lpstr>
      <vt:lpstr>parents</vt:lpstr>
      <vt:lpstr>If a bed bug is discovered in the school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Don’t Let the Bed Bugs Bite – Dawn H Gouge</dc:title>
  <dc:creator>Dawn Gouge</dc:creator>
  <cp:lastModifiedBy>Dawn Gouge</cp:lastModifiedBy>
  <cp:revision>55</cp:revision>
  <cp:lastPrinted>2014-04-17T21:36:16Z</cp:lastPrinted>
  <dcterms:created xsi:type="dcterms:W3CDTF">2014-03-01T20:56:07Z</dcterms:created>
  <dcterms:modified xsi:type="dcterms:W3CDTF">2014-07-13T15:14:55Z</dcterms:modified>
</cp:coreProperties>
</file>