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 id="2147483739" r:id="rId3"/>
    <p:sldMasterId id="2147483864" r:id="rId4"/>
  </p:sldMasterIdLst>
  <p:notesMasterIdLst>
    <p:notesMasterId r:id="rId44"/>
  </p:notesMasterIdLst>
  <p:handoutMasterIdLst>
    <p:handoutMasterId r:id="rId45"/>
  </p:handoutMasterIdLst>
  <p:sldIdLst>
    <p:sldId id="392" r:id="rId5"/>
    <p:sldId id="447" r:id="rId6"/>
    <p:sldId id="398" r:id="rId7"/>
    <p:sldId id="448" r:id="rId8"/>
    <p:sldId id="409" r:id="rId9"/>
    <p:sldId id="438" r:id="rId10"/>
    <p:sldId id="439" r:id="rId11"/>
    <p:sldId id="400" r:id="rId12"/>
    <p:sldId id="435" r:id="rId13"/>
    <p:sldId id="401" r:id="rId14"/>
    <p:sldId id="440" r:id="rId15"/>
    <p:sldId id="433" r:id="rId16"/>
    <p:sldId id="441" r:id="rId17"/>
    <p:sldId id="442" r:id="rId18"/>
    <p:sldId id="402" r:id="rId19"/>
    <p:sldId id="434" r:id="rId20"/>
    <p:sldId id="404" r:id="rId21"/>
    <p:sldId id="436" r:id="rId22"/>
    <p:sldId id="405" r:id="rId23"/>
    <p:sldId id="411" r:id="rId24"/>
    <p:sldId id="449" r:id="rId25"/>
    <p:sldId id="410" r:id="rId26"/>
    <p:sldId id="407" r:id="rId27"/>
    <p:sldId id="408" r:id="rId28"/>
    <p:sldId id="445" r:id="rId29"/>
    <p:sldId id="412" r:id="rId30"/>
    <p:sldId id="413" r:id="rId31"/>
    <p:sldId id="414" r:id="rId32"/>
    <p:sldId id="417" r:id="rId33"/>
    <p:sldId id="421" r:id="rId34"/>
    <p:sldId id="427" r:id="rId35"/>
    <p:sldId id="429" r:id="rId36"/>
    <p:sldId id="430" r:id="rId37"/>
    <p:sldId id="446" r:id="rId38"/>
    <p:sldId id="443" r:id="rId39"/>
    <p:sldId id="444" r:id="rId40"/>
    <p:sldId id="393" r:id="rId41"/>
    <p:sldId id="403" r:id="rId42"/>
    <p:sldId id="395" r:id="rId43"/>
  </p:sldIdLst>
  <p:sldSz cx="9144000" cy="6858000" type="screen4x3"/>
  <p:notesSz cx="7086600" cy="9372600"/>
  <p:embeddedFontLst>
    <p:embeddedFont>
      <p:font typeface="Wingdings 2" panose="05020102010507070707" pitchFamily="18" charset="2"/>
      <p:regular r:id="rId46"/>
    </p:embeddedFont>
    <p:embeddedFont>
      <p:font typeface="Calibri" panose="020F0502020204030204" pitchFamily="34" charset="0"/>
      <p:regular r:id="rId47"/>
      <p:bold r:id="rId48"/>
      <p:italic r:id="rId49"/>
      <p:boldItalic r:id="rId50"/>
    </p:embeddedFont>
    <p:embeddedFont>
      <p:font typeface="Century Schoolbook" panose="02040604050505020304" pitchFamily="18" charset="0"/>
      <p:regular r:id="rId51"/>
      <p:bold r:id="rId52"/>
      <p:italic r:id="rId53"/>
      <p:boldItalic r:id="rId5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ku Nair" initials="SN"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437" autoAdjust="0"/>
  </p:normalViewPr>
  <p:slideViewPr>
    <p:cSldViewPr>
      <p:cViewPr>
        <p:scale>
          <a:sx n="60" d="100"/>
          <a:sy n="60" d="100"/>
        </p:scale>
        <p:origin x="-11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92"/>
    </p:cViewPr>
  </p:sorterViewPr>
  <p:notesViewPr>
    <p:cSldViewPr>
      <p:cViewPr varScale="1">
        <p:scale>
          <a:sx n="74" d="100"/>
          <a:sy n="74" d="100"/>
        </p:scale>
        <p:origin x="-2190" y="-96"/>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1" rIns="94041" bIns="47021" rtlCol="0"/>
          <a:lstStyle>
            <a:lvl1pPr algn="l">
              <a:defRPr sz="1300"/>
            </a:lvl1pPr>
          </a:lstStyle>
          <a:p>
            <a:r>
              <a:rPr lang="en-US" dirty="0" smtClean="0"/>
              <a:t>Scabies</a:t>
            </a:r>
            <a:endParaRPr lang="en-US" dirty="0"/>
          </a:p>
        </p:txBody>
      </p:sp>
      <p:sp>
        <p:nvSpPr>
          <p:cNvPr id="3" name="Date Placeholder 2"/>
          <p:cNvSpPr>
            <a:spLocks noGrp="1"/>
          </p:cNvSpPr>
          <p:nvPr>
            <p:ph type="dt" sz="quarter" idx="1"/>
          </p:nvPr>
        </p:nvSpPr>
        <p:spPr>
          <a:xfrm>
            <a:off x="4014100" y="0"/>
            <a:ext cx="3070860" cy="468630"/>
          </a:xfrm>
          <a:prstGeom prst="rect">
            <a:avLst/>
          </a:prstGeom>
        </p:spPr>
        <p:txBody>
          <a:bodyPr vert="horz" lIns="94041" tIns="47021" rIns="94041" bIns="47021" rtlCol="0"/>
          <a:lstStyle>
            <a:lvl1pPr algn="r">
              <a:defRPr sz="1300"/>
            </a:lvl1pPr>
          </a:lstStyle>
          <a:p>
            <a:fld id="{82B21C79-0F43-4EEB-9768-42D2831DC0B6}" type="datetimeFigureOut">
              <a:rPr lang="en-US" smtClean="0"/>
              <a:pPr/>
              <a:t>7/13/2014</a:t>
            </a:fld>
            <a:endParaRPr lang="en-US"/>
          </a:p>
        </p:txBody>
      </p:sp>
      <p:sp>
        <p:nvSpPr>
          <p:cNvPr id="4" name="Footer Placeholder 3"/>
          <p:cNvSpPr>
            <a:spLocks noGrp="1"/>
          </p:cNvSpPr>
          <p:nvPr>
            <p:ph type="ftr" sz="quarter" idx="2"/>
          </p:nvPr>
        </p:nvSpPr>
        <p:spPr>
          <a:xfrm>
            <a:off x="0" y="8902344"/>
            <a:ext cx="3070860" cy="468630"/>
          </a:xfrm>
          <a:prstGeom prst="rect">
            <a:avLst/>
          </a:prstGeom>
        </p:spPr>
        <p:txBody>
          <a:bodyPr vert="horz" lIns="94041" tIns="47021" rIns="94041" bIns="47021" rtlCol="0" anchor="b"/>
          <a:lstStyle>
            <a:lvl1pPr algn="l">
              <a:defRPr sz="1300"/>
            </a:lvl1pPr>
          </a:lstStyle>
          <a:p>
            <a:r>
              <a:rPr lang="en-US" dirty="0" smtClean="0"/>
              <a:t>DHG</a:t>
            </a:r>
            <a:endParaRPr lang="en-US" dirty="0"/>
          </a:p>
        </p:txBody>
      </p:sp>
      <p:sp>
        <p:nvSpPr>
          <p:cNvPr id="5" name="Slide Number Placeholder 4"/>
          <p:cNvSpPr>
            <a:spLocks noGrp="1"/>
          </p:cNvSpPr>
          <p:nvPr>
            <p:ph type="sldNum" sz="quarter" idx="3"/>
          </p:nvPr>
        </p:nvSpPr>
        <p:spPr>
          <a:xfrm>
            <a:off x="4014100" y="8902344"/>
            <a:ext cx="3070860" cy="468630"/>
          </a:xfrm>
          <a:prstGeom prst="rect">
            <a:avLst/>
          </a:prstGeom>
        </p:spPr>
        <p:txBody>
          <a:bodyPr vert="horz" lIns="94041" tIns="47021" rIns="94041" bIns="47021" rtlCol="0" anchor="b"/>
          <a:lstStyle>
            <a:lvl1pPr algn="r">
              <a:defRPr sz="1300"/>
            </a:lvl1pPr>
          </a:lstStyle>
          <a:p>
            <a:fld id="{84392AB2-4C9A-46B7-BD92-1663B059626E}" type="slidenum">
              <a:rPr lang="en-US" smtClean="0"/>
              <a:pPr/>
              <a:t>‹#›</a:t>
            </a:fld>
            <a:endParaRPr lang="en-US"/>
          </a:p>
        </p:txBody>
      </p:sp>
    </p:spTree>
    <p:extLst>
      <p:ext uri="{BB962C8B-B14F-4D97-AF65-F5344CB8AC3E}">
        <p14:creationId xmlns:p14="http://schemas.microsoft.com/office/powerpoint/2010/main" val="94741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1" rIns="94041" bIns="4702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1" tIns="47021" rIns="94041" bIns="47021" rtlCol="0"/>
          <a:lstStyle>
            <a:lvl1pPr algn="r" fontAlgn="auto">
              <a:spcBef>
                <a:spcPts val="0"/>
              </a:spcBef>
              <a:spcAft>
                <a:spcPts val="0"/>
              </a:spcAft>
              <a:defRPr sz="1300">
                <a:latin typeface="+mn-lt"/>
              </a:defRPr>
            </a:lvl1pPr>
          </a:lstStyle>
          <a:p>
            <a:pPr>
              <a:defRPr/>
            </a:pPr>
            <a:fld id="{6916493A-E8B1-46A7-810D-AF41E73A7DF7}" type="datetimeFigureOut">
              <a:rPr lang="en-US"/>
              <a:pPr>
                <a:defRPr/>
              </a:pPr>
              <a:t>7/13/2014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1" tIns="47021" rIns="94041" bIns="47021" rtlCol="0" anchor="ctr"/>
          <a:lstStyle/>
          <a:p>
            <a:pPr lvl="0"/>
            <a:endParaRPr lang="en-US" noProof="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1" tIns="47021" rIns="94041" bIns="470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344"/>
            <a:ext cx="3070860" cy="468630"/>
          </a:xfrm>
          <a:prstGeom prst="rect">
            <a:avLst/>
          </a:prstGeom>
        </p:spPr>
        <p:txBody>
          <a:bodyPr vert="horz" lIns="94041" tIns="47021" rIns="94041" bIns="4702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1" tIns="47021" rIns="94041" bIns="47021" rtlCol="0" anchor="b"/>
          <a:lstStyle>
            <a:lvl1pPr algn="r" fontAlgn="auto">
              <a:spcBef>
                <a:spcPts val="0"/>
              </a:spcBef>
              <a:spcAft>
                <a:spcPts val="0"/>
              </a:spcAft>
              <a:defRPr sz="1300">
                <a:latin typeface="+mn-lt"/>
              </a:defRPr>
            </a:lvl1pPr>
          </a:lstStyle>
          <a:p>
            <a:pPr>
              <a:defRPr/>
            </a:pPr>
            <a:fld id="{2926CB48-85EE-4D95-9D8D-7FCD0C7E32AE}" type="slidenum">
              <a:rPr lang="en-US"/>
              <a:pPr>
                <a:defRPr/>
              </a:pPr>
              <a:t>‹#›</a:t>
            </a:fld>
            <a:endParaRPr lang="en-US"/>
          </a:p>
        </p:txBody>
      </p:sp>
    </p:spTree>
    <p:extLst>
      <p:ext uri="{BB962C8B-B14F-4D97-AF65-F5344CB8AC3E}">
        <p14:creationId xmlns:p14="http://schemas.microsoft.com/office/powerpoint/2010/main" val="1127657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7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EE3652-2FAB-4F7C-9DE2-83878CE56F9C}" type="slidenum">
              <a:rPr lang="en-US">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90982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93CFD4-7A83-434F-A566-F3ABE0908F83}" type="slidenum">
              <a:rPr lang="en-US">
                <a:solidFill>
                  <a:srgbClr val="000000"/>
                </a:solidFill>
              </a:rPr>
              <a:pPr fontAlgn="base">
                <a:spcBef>
                  <a:spcPct val="0"/>
                </a:spcBef>
                <a:spcAft>
                  <a:spcPct val="0"/>
                </a:spcAft>
                <a:defRPr/>
              </a:pPr>
              <a:t>37</a:t>
            </a:fld>
            <a:endParaRPr lang="en-US">
              <a:solidFill>
                <a:srgbClr val="000000"/>
              </a:solidFill>
            </a:endParaRPr>
          </a:p>
        </p:txBody>
      </p:sp>
      <p:sp>
        <p:nvSpPr>
          <p:cNvPr id="27443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74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8347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Crowding</a:t>
            </a:r>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3</a:t>
            </a:fld>
            <a:endParaRPr lang="en-US"/>
          </a:p>
        </p:txBody>
      </p:sp>
    </p:spTree>
    <p:extLst>
      <p:ext uri="{BB962C8B-B14F-4D97-AF65-F5344CB8AC3E}">
        <p14:creationId xmlns:p14="http://schemas.microsoft.com/office/powerpoint/2010/main" val="271173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Crowding</a:t>
            </a:r>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4</a:t>
            </a:fld>
            <a:endParaRPr lang="en-US"/>
          </a:p>
        </p:txBody>
      </p:sp>
    </p:spTree>
    <p:extLst>
      <p:ext uri="{BB962C8B-B14F-4D97-AF65-F5344CB8AC3E}">
        <p14:creationId xmlns:p14="http://schemas.microsoft.com/office/powerpoint/2010/main" val="271173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prisons, nursing homes, military barracks, </a:t>
            </a:r>
            <a:r>
              <a:rPr lang="en-US" baseline="0" dirty="0" smtClean="0"/>
              <a:t>and</a:t>
            </a:r>
            <a:r>
              <a:rPr lang="en-US" dirty="0" smtClean="0"/>
              <a:t> emergency shelters.</a:t>
            </a:r>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7</a:t>
            </a:fld>
            <a:endParaRPr lang="en-US"/>
          </a:p>
        </p:txBody>
      </p:sp>
    </p:spTree>
    <p:extLst>
      <p:ext uri="{BB962C8B-B14F-4D97-AF65-F5344CB8AC3E}">
        <p14:creationId xmlns:p14="http://schemas.microsoft.com/office/powerpoint/2010/main" val="70741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17">
              <a:defRPr/>
            </a:pPr>
            <a:r>
              <a:rPr lang="en-US" altLang="en-US" sz="1300" dirty="0"/>
              <a:t>Once bound to their host, 10-15 mites mate on the surface of the skin.</a:t>
            </a:r>
          </a:p>
          <a:p>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8</a:t>
            </a:fld>
            <a:endParaRPr lang="en-US"/>
          </a:p>
        </p:txBody>
      </p:sp>
    </p:spTree>
    <p:extLst>
      <p:ext uri="{BB962C8B-B14F-4D97-AF65-F5344CB8AC3E}">
        <p14:creationId xmlns:p14="http://schemas.microsoft.com/office/powerpoint/2010/main" val="296851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typical distribution is arm pits/breast area, waist line, and crotch/buttock area. It tends to avoid the face and neck.</a:t>
            </a:r>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11</a:t>
            </a:fld>
            <a:endParaRPr lang="en-US"/>
          </a:p>
        </p:txBody>
      </p:sp>
    </p:spTree>
    <p:extLst>
      <p:ext uri="{BB962C8B-B14F-4D97-AF65-F5344CB8AC3E}">
        <p14:creationId xmlns:p14="http://schemas.microsoft.com/office/powerpoint/2010/main" val="303022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bound to their host, 10-15 mites mate on the surface of the skin.</a:t>
            </a:r>
          </a:p>
          <a:p>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12</a:t>
            </a:fld>
            <a:endParaRPr lang="en-US"/>
          </a:p>
        </p:txBody>
      </p:sp>
    </p:spTree>
    <p:extLst>
      <p:ext uri="{BB962C8B-B14F-4D97-AF65-F5344CB8AC3E}">
        <p14:creationId xmlns:p14="http://schemas.microsoft.com/office/powerpoint/2010/main" val="141231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The following medications for the treatment of scabies are available only by prescription.</a:t>
            </a:r>
          </a:p>
          <a:p>
            <a:endParaRPr lang="en-US" dirty="0" smtClean="0"/>
          </a:p>
          <a:p>
            <a:r>
              <a:rPr lang="en-US" dirty="0" smtClean="0"/>
              <a:t>1.Permethrin cream 5%</a:t>
            </a:r>
          </a:p>
          <a:p>
            <a:endParaRPr lang="en-US" dirty="0" smtClean="0"/>
          </a:p>
          <a:p>
            <a:r>
              <a:rPr lang="en-US" dirty="0" smtClean="0"/>
              <a:t>Brand name product: </a:t>
            </a:r>
            <a:r>
              <a:rPr lang="en-US" dirty="0" err="1" smtClean="0"/>
              <a:t>Elimite</a:t>
            </a:r>
            <a:r>
              <a:rPr lang="en-US" dirty="0" smtClean="0"/>
              <a:t>*</a:t>
            </a:r>
          </a:p>
          <a:p>
            <a:endParaRPr lang="en-US" dirty="0" smtClean="0"/>
          </a:p>
          <a:p>
            <a:r>
              <a:rPr lang="en-US" dirty="0" smtClean="0"/>
              <a:t>Permethrin is approved by the US Food and Drug Administration (FDA) for the treatment of scabies in persons who are at least 2 months of age. Permethrin is a synthetic </a:t>
            </a:r>
            <a:r>
              <a:rPr lang="en-US" dirty="0" err="1" smtClean="0"/>
              <a:t>pyrethroid</a:t>
            </a:r>
            <a:r>
              <a:rPr lang="en-US" dirty="0" smtClean="0"/>
              <a:t> similar to naturally occurring </a:t>
            </a:r>
            <a:r>
              <a:rPr lang="en-US" dirty="0" err="1" smtClean="0"/>
              <a:t>pyrethrins</a:t>
            </a:r>
            <a:r>
              <a:rPr lang="en-US" dirty="0" smtClean="0"/>
              <a:t> which are extracts from the chrysanthemum flower. Permethrin is safe and effective when used as directed. Permethrin kills the scabies mite and eggs. Permethrin is the drug of choice for the treatment of scabies. Two (or more) applications, each about a week apart, may be necessary to eliminate all mites, particularly when treating crusted (Norwegian) scabies.</a:t>
            </a:r>
          </a:p>
          <a:p>
            <a:endParaRPr lang="en-US" dirty="0" smtClean="0"/>
          </a:p>
          <a:p>
            <a:endParaRPr lang="en-US" dirty="0" smtClean="0"/>
          </a:p>
          <a:p>
            <a:r>
              <a:rPr lang="en-US" dirty="0" smtClean="0"/>
              <a:t>2.Crotamiton lotion 10% and </a:t>
            </a:r>
            <a:r>
              <a:rPr lang="en-US" dirty="0" err="1" smtClean="0"/>
              <a:t>Crotamiton</a:t>
            </a:r>
            <a:r>
              <a:rPr lang="en-US" dirty="0" smtClean="0"/>
              <a:t> cream 10%</a:t>
            </a:r>
          </a:p>
          <a:p>
            <a:endParaRPr lang="en-US" dirty="0" smtClean="0"/>
          </a:p>
          <a:p>
            <a:r>
              <a:rPr lang="en-US" dirty="0" smtClean="0"/>
              <a:t>Brand name products: </a:t>
            </a:r>
            <a:r>
              <a:rPr lang="en-US" dirty="0" err="1" smtClean="0"/>
              <a:t>Eurax</a:t>
            </a:r>
            <a:r>
              <a:rPr lang="en-US" dirty="0" smtClean="0"/>
              <a:t>*; </a:t>
            </a:r>
            <a:r>
              <a:rPr lang="en-US" dirty="0" err="1" smtClean="0"/>
              <a:t>Crotan</a:t>
            </a:r>
            <a:r>
              <a:rPr lang="en-US" dirty="0" smtClean="0"/>
              <a:t>*</a:t>
            </a:r>
          </a:p>
          <a:p>
            <a:endParaRPr lang="en-US" dirty="0" smtClean="0"/>
          </a:p>
          <a:p>
            <a:r>
              <a:rPr lang="en-US" dirty="0" err="1" smtClean="0"/>
              <a:t>Crotamiton</a:t>
            </a:r>
            <a:r>
              <a:rPr lang="en-US" dirty="0" smtClean="0"/>
              <a:t> is approved by the US Food and Drug Administration (FDA) for the treatment of scabies in adults; it is considered safe when used as directed. </a:t>
            </a:r>
            <a:r>
              <a:rPr lang="en-US" dirty="0" err="1" smtClean="0"/>
              <a:t>Crotamiton</a:t>
            </a:r>
            <a:r>
              <a:rPr lang="en-US" dirty="0" smtClean="0"/>
              <a:t> is not FDA-approved for use in children. Frequent treatment failure has been reported with </a:t>
            </a:r>
            <a:r>
              <a:rPr lang="en-US" dirty="0" err="1" smtClean="0"/>
              <a:t>crotamiton</a:t>
            </a:r>
            <a:r>
              <a:rPr lang="en-US" dirty="0" smtClean="0"/>
              <a:t>.</a:t>
            </a:r>
          </a:p>
          <a:p>
            <a:endParaRPr lang="en-US" dirty="0" smtClean="0"/>
          </a:p>
          <a:p>
            <a:endParaRPr lang="en-US" dirty="0" smtClean="0"/>
          </a:p>
          <a:p>
            <a:r>
              <a:rPr lang="en-US" dirty="0" smtClean="0"/>
              <a:t>3.Lindane lotion 1%</a:t>
            </a:r>
          </a:p>
          <a:p>
            <a:endParaRPr lang="en-US" dirty="0" smtClean="0"/>
          </a:p>
          <a:p>
            <a:r>
              <a:rPr lang="en-US" dirty="0" smtClean="0"/>
              <a:t>Brand name products: None available</a:t>
            </a:r>
          </a:p>
          <a:p>
            <a:endParaRPr lang="en-US" dirty="0" smtClean="0"/>
          </a:p>
          <a:p>
            <a:r>
              <a:rPr lang="en-US" dirty="0" err="1" smtClean="0"/>
              <a:t>Lindane</a:t>
            </a:r>
            <a:r>
              <a:rPr lang="en-US" dirty="0" smtClean="0"/>
              <a:t> is an </a:t>
            </a:r>
            <a:r>
              <a:rPr lang="en-US" dirty="0" err="1" smtClean="0"/>
              <a:t>organochloride</a:t>
            </a:r>
            <a:r>
              <a:rPr lang="en-US" dirty="0" smtClean="0"/>
              <a:t>. Although FDA-approved for the treatment of scabies, </a:t>
            </a:r>
            <a:r>
              <a:rPr lang="en-US" dirty="0" err="1" smtClean="0"/>
              <a:t>lindane</a:t>
            </a:r>
            <a:r>
              <a:rPr lang="en-US" dirty="0" smtClean="0"/>
              <a:t> is not recommended as a first-line therapy. Overuse, misuse, or accidentally swallowing </a:t>
            </a:r>
            <a:r>
              <a:rPr lang="en-US" dirty="0" err="1" smtClean="0"/>
              <a:t>lindane</a:t>
            </a:r>
            <a:r>
              <a:rPr lang="en-US" dirty="0" smtClean="0"/>
              <a:t> can be toxic to the brain and other parts of the nervous system; its use should be restricted to patients who have failed treatment with or cannot tolerate other medications that pose less risk. </a:t>
            </a:r>
            <a:r>
              <a:rPr lang="en-US" dirty="0" err="1" smtClean="0"/>
              <a:t>Lindane</a:t>
            </a:r>
            <a:r>
              <a:rPr lang="en-US" dirty="0" smtClean="0"/>
              <a:t> should not be used to treat premature infants, persons with a seizure disorder, women who are pregnant or breast-feeding, persons who have very irritated skin or sores where the </a:t>
            </a:r>
            <a:r>
              <a:rPr lang="en-US" dirty="0" err="1" smtClean="0"/>
              <a:t>lindane</a:t>
            </a:r>
            <a:r>
              <a:rPr lang="en-US" dirty="0" smtClean="0"/>
              <a:t> will be applied, infants, children, the elderly, and persons who weigh less than 110 pounds.</a:t>
            </a:r>
          </a:p>
          <a:p>
            <a:endParaRPr lang="en-US" dirty="0" smtClean="0"/>
          </a:p>
          <a:p>
            <a:endParaRPr lang="en-US" dirty="0" smtClean="0"/>
          </a:p>
          <a:p>
            <a:r>
              <a:rPr lang="en-US" dirty="0" smtClean="0"/>
              <a:t>4.Ivermectin</a:t>
            </a:r>
          </a:p>
          <a:p>
            <a:endParaRPr lang="en-US" dirty="0" smtClean="0"/>
          </a:p>
          <a:p>
            <a:r>
              <a:rPr lang="en-US" dirty="0" smtClean="0"/>
              <a:t>Brand name product: </a:t>
            </a:r>
            <a:r>
              <a:rPr lang="en-US" dirty="0" err="1" smtClean="0"/>
              <a:t>Stromectol</a:t>
            </a:r>
            <a:r>
              <a:rPr lang="en-US" dirty="0" smtClean="0"/>
              <a:t>*</a:t>
            </a:r>
          </a:p>
          <a:p>
            <a:endParaRPr lang="en-US" dirty="0" smtClean="0"/>
          </a:p>
          <a:p>
            <a:r>
              <a:rPr lang="en-US" dirty="0" err="1" smtClean="0"/>
              <a:t>Ivermectin</a:t>
            </a:r>
            <a:r>
              <a:rPr lang="en-US" dirty="0" smtClean="0"/>
              <a:t> is an oral </a:t>
            </a:r>
            <a:r>
              <a:rPr lang="en-US" dirty="0" err="1" smtClean="0"/>
              <a:t>antiparasitic</a:t>
            </a:r>
            <a:r>
              <a:rPr lang="en-US" dirty="0" smtClean="0"/>
              <a:t> agent approved for the treatment of worm infestations. Evidence suggests that oral </a:t>
            </a:r>
            <a:r>
              <a:rPr lang="en-US" dirty="0" err="1" smtClean="0"/>
              <a:t>ivermectin</a:t>
            </a:r>
            <a:r>
              <a:rPr lang="en-US" dirty="0" smtClean="0"/>
              <a:t> may be a safe and effective treatment for scabies; however, </a:t>
            </a:r>
            <a:r>
              <a:rPr lang="en-US" dirty="0" err="1" smtClean="0"/>
              <a:t>ivermectin</a:t>
            </a:r>
            <a:r>
              <a:rPr lang="en-US" dirty="0" smtClean="0"/>
              <a:t> is not FDA-approved for this use. Oral </a:t>
            </a:r>
            <a:r>
              <a:rPr lang="en-US" dirty="0" err="1" smtClean="0"/>
              <a:t>ivermectin</a:t>
            </a:r>
            <a:r>
              <a:rPr lang="en-US" dirty="0" smtClean="0"/>
              <a:t> has been reported effective in the treatment of crusted scabies; its use should be considered for patients who have failed treatment with or who cannot tolerate FDA-approved topical medications for the treatment of scabies. The dosage of </a:t>
            </a:r>
            <a:r>
              <a:rPr lang="en-US" dirty="0" err="1" smtClean="0"/>
              <a:t>ivermectin</a:t>
            </a:r>
            <a:r>
              <a:rPr lang="en-US" dirty="0" smtClean="0"/>
              <a:t> is 200 mcg/kg orally. It should be taken on an empty stomach with water. A total of two or more doses at least 7 days apart may be necessary to eliminate a scabies infestation. The safety of </a:t>
            </a:r>
            <a:r>
              <a:rPr lang="en-US" dirty="0" err="1" smtClean="0"/>
              <a:t>ivermectin</a:t>
            </a:r>
            <a:r>
              <a:rPr lang="en-US" dirty="0" smtClean="0"/>
              <a:t> in children weighing less than 15 kg and in pregnant women has not been established.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32</a:t>
            </a:fld>
            <a:endParaRPr lang="en-US"/>
          </a:p>
        </p:txBody>
      </p:sp>
    </p:spTree>
    <p:extLst>
      <p:ext uri="{BB962C8B-B14F-4D97-AF65-F5344CB8AC3E}">
        <p14:creationId xmlns:p14="http://schemas.microsoft.com/office/powerpoint/2010/main" val="368821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Wash linens and bedclothes in hot water. Cut your nails, and clean under them thoroughly to remove any mites or eggs that may be present.</a:t>
            </a:r>
          </a:p>
          <a:p>
            <a:r>
              <a:rPr lang="en-US" dirty="0" smtClean="0"/>
              <a:t>Thoroughly vacuum your rugs, furniture, bedding, and car interior and throw the vacuum-cleaner bag away when finished.</a:t>
            </a:r>
          </a:p>
          <a:p>
            <a:r>
              <a:rPr lang="en-US" dirty="0" smtClean="0"/>
              <a:t>Try to avoid scratching. Keep any open sores clean. </a:t>
            </a:r>
          </a:p>
          <a:p>
            <a:endParaRPr lang="en-US" dirty="0"/>
          </a:p>
        </p:txBody>
      </p:sp>
      <p:sp>
        <p:nvSpPr>
          <p:cNvPr id="4" name="Slide Number Placeholder 3"/>
          <p:cNvSpPr>
            <a:spLocks noGrp="1"/>
          </p:cNvSpPr>
          <p:nvPr>
            <p:ph type="sldNum" sz="quarter" idx="10"/>
          </p:nvPr>
        </p:nvSpPr>
        <p:spPr/>
        <p:txBody>
          <a:bodyPr/>
          <a:lstStyle/>
          <a:p>
            <a:pPr>
              <a:defRPr/>
            </a:pPr>
            <a:fld id="{2926CB48-85EE-4D95-9D8D-7FCD0C7E32AE}" type="slidenum">
              <a:rPr lang="en-US" smtClean="0"/>
              <a:pPr>
                <a:defRPr/>
              </a:pPr>
              <a:t>36</a:t>
            </a:fld>
            <a:endParaRPr lang="en-US"/>
          </a:p>
        </p:txBody>
      </p:sp>
    </p:spTree>
    <p:extLst>
      <p:ext uri="{BB962C8B-B14F-4D97-AF65-F5344CB8AC3E}">
        <p14:creationId xmlns:p14="http://schemas.microsoft.com/office/powerpoint/2010/main" val="242748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a:xfrm>
            <a:off x="454025" y="5181600"/>
            <a:ext cx="8229600" cy="1143000"/>
          </a:xfrm>
          <a:prstGeom prst="rect">
            <a:avLst/>
          </a:prstGeom>
        </p:spPr>
        <p:txBody>
          <a:bodyPr anchor="ctr">
            <a:normAutofit/>
          </a:bodyPr>
          <a:lstStyle>
            <a:extLst/>
          </a:lstStyle>
          <a:p>
            <a:pPr algn="ctr">
              <a:defRPr/>
            </a:pPr>
            <a:endParaRPr lang="en-US" sz="3200" i="1" dirty="0">
              <a:solidFill>
                <a:prstClr val="white"/>
              </a:solidFill>
              <a:latin typeface="+mn-lt"/>
            </a:endParaRPr>
          </a:p>
        </p:txBody>
      </p:sp>
      <p:sp>
        <p:nvSpPr>
          <p:cNvPr id="6"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4" name="Rectangle 7"/>
          <p:cNvSpPr>
            <a:spLocks noGrp="1"/>
          </p:cNvSpPr>
          <p:nvPr>
            <p:ph type="title"/>
          </p:nvPr>
        </p:nvSpPr>
        <p:spPr>
          <a:xfrm>
            <a:off x="228606" y="3962400"/>
            <a:ext cx="8298485" cy="1066800"/>
          </a:xfrm>
        </p:spPr>
        <p:txBody>
          <a:bodyPr bIns="0"/>
          <a:lstStyle>
            <a:lvl1pPr algn="r">
              <a:defRPr lang="en-US" dirty="0"/>
            </a:lvl1pPr>
            <a:extLst/>
          </a:lstStyle>
          <a:p>
            <a:r>
              <a:rPr lang="en-US" smtClean="0"/>
              <a:t>Click to edit Master title style</a:t>
            </a:r>
            <a:endParaRPr lang="en-US" dirty="0"/>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7" name="Rectangle 6"/>
          <p:cNvSpPr>
            <a:spLocks noGrp="1"/>
          </p:cNvSpPr>
          <p:nvPr>
            <p:ph type="dt" sz="half" idx="12"/>
          </p:nvPr>
        </p:nvSpPr>
        <p:spPr/>
        <p:txBody>
          <a:bodyPr/>
          <a:lstStyle>
            <a:lvl1pPr>
              <a:defRPr/>
            </a:lvl1pPr>
            <a:extLst/>
          </a:lstStyle>
          <a:p>
            <a:pPr>
              <a:defRPr/>
            </a:pPr>
            <a:fld id="{7EBA4CF5-ED29-4B2E-9460-0FCF0CBA90B1}" type="datetimeFigureOut">
              <a:rPr lang="en-US"/>
              <a:pPr>
                <a:defRPr/>
              </a:pPr>
              <a:t>7/13/2014</a:t>
            </a:fld>
            <a:endParaRPr lang="en-US" dirty="0"/>
          </a:p>
        </p:txBody>
      </p:sp>
      <p:sp>
        <p:nvSpPr>
          <p:cNvPr id="8" name="Rectangle 7"/>
          <p:cNvSpPr>
            <a:spLocks noGrp="1"/>
          </p:cNvSpPr>
          <p:nvPr>
            <p:ph type="sldNum" sz="quarter" idx="13"/>
          </p:nvPr>
        </p:nvSpPr>
        <p:spPr/>
        <p:txBody>
          <a:bodyPr/>
          <a:lstStyle>
            <a:lvl1pPr>
              <a:defRPr/>
            </a:lvl1pPr>
            <a:extLst/>
          </a:lstStyle>
          <a:p>
            <a:pPr>
              <a:defRPr/>
            </a:pPr>
            <a:fld id="{36CFC244-9B18-40E3-8249-56D397F3A38B}" type="slidenum">
              <a:rPr lang="en-US"/>
              <a:pPr>
                <a:defRPr/>
              </a:pPr>
              <a:t>‹#›</a:t>
            </a:fld>
            <a:endParaRPr lang="en-US" dirty="0"/>
          </a:p>
        </p:txBody>
      </p:sp>
      <p:sp>
        <p:nvSpPr>
          <p:cNvPr id="10" name="Rectangle 9"/>
          <p:cNvSpPr>
            <a:spLocks noGrp="1"/>
          </p:cNvSpPr>
          <p:nvPr>
            <p:ph type="ftr" sz="quarter" idx="14"/>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11"/>
          <p:cNvSpPr>
            <a:spLocks noGrp="1"/>
          </p:cNvSpPr>
          <p:nvPr>
            <p:ph type="body" sz="quarter" idx="14"/>
          </p:nvPr>
        </p:nvSpPr>
        <p:spPr>
          <a:xfrm>
            <a:off x="457200" y="228600"/>
            <a:ext cx="4023360" cy="301752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5"/>
          </p:nvPr>
        </p:nvSpPr>
        <p:spPr/>
        <p:txBody>
          <a:bodyPr/>
          <a:lstStyle>
            <a:lvl1pPr>
              <a:defRPr/>
            </a:lvl1pPr>
          </a:lstStyle>
          <a:p>
            <a:pPr>
              <a:defRPr/>
            </a:pPr>
            <a:fld id="{6D8A5C62-260B-4140-A6F8-D871ED745813}" type="datetimeFigureOut">
              <a:rPr lang="en-US"/>
              <a:pPr>
                <a:defRPr/>
              </a:pPr>
              <a:t>7/13/2014</a:t>
            </a:fld>
            <a:endParaRPr lang="en-US" dirty="0"/>
          </a:p>
        </p:txBody>
      </p:sp>
      <p:sp>
        <p:nvSpPr>
          <p:cNvPr id="7" name="Rectangle 25"/>
          <p:cNvSpPr>
            <a:spLocks noGrp="1"/>
          </p:cNvSpPr>
          <p:nvPr>
            <p:ph type="ftr" sz="quarter" idx="16"/>
          </p:nvPr>
        </p:nvSpPr>
        <p:spPr/>
        <p:txBody>
          <a:bodyPr/>
          <a:lstStyle>
            <a:lvl1pPr>
              <a:defRPr/>
            </a:lvl1pPr>
          </a:lstStyle>
          <a:p>
            <a:pPr>
              <a:defRPr/>
            </a:pPr>
            <a:endParaRPr lang="en-US"/>
          </a:p>
        </p:txBody>
      </p:sp>
      <p:sp>
        <p:nvSpPr>
          <p:cNvPr id="8" name="Rectangle 16"/>
          <p:cNvSpPr>
            <a:spLocks noGrp="1"/>
          </p:cNvSpPr>
          <p:nvPr>
            <p:ph type="sldNum" sz="quarter" idx="17"/>
          </p:nvPr>
        </p:nvSpPr>
        <p:spPr/>
        <p:txBody>
          <a:bodyPr/>
          <a:lstStyle>
            <a:lvl1pPr>
              <a:defRPr/>
            </a:lvl1pPr>
          </a:lstStyle>
          <a:p>
            <a:pPr>
              <a:defRPr/>
            </a:pPr>
            <a:fld id="{A525D8C6-D685-446A-87A9-A3261BB2B21B}"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9" name="Rectangle 7"/>
          <p:cNvSpPr>
            <a:spLocks noGrp="1" noChangeAspect="1"/>
          </p:cNvSpPr>
          <p:nvPr>
            <p:ph type="pic" sz="quarter" idx="12"/>
          </p:nvPr>
        </p:nvSpPr>
        <p:spPr>
          <a:xfrm>
            <a:off x="426722"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0" name="Rectangle 7"/>
          <p:cNvSpPr>
            <a:spLocks noGrp="1" noChangeAspect="1"/>
          </p:cNvSpPr>
          <p:nvPr>
            <p:ph type="pic" sz="quarter" idx="13"/>
          </p:nvPr>
        </p:nvSpPr>
        <p:spPr>
          <a:xfrm>
            <a:off x="5067300" y="389334"/>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5" name="Rectangle 3"/>
          <p:cNvSpPr>
            <a:spLocks noGrp="1"/>
          </p:cNvSpPr>
          <p:nvPr>
            <p:ph type="dt" sz="half" idx="14"/>
          </p:nvPr>
        </p:nvSpPr>
        <p:spPr/>
        <p:txBody>
          <a:bodyPr/>
          <a:lstStyle>
            <a:lvl1pPr>
              <a:defRPr/>
            </a:lvl1pPr>
          </a:lstStyle>
          <a:p>
            <a:pPr>
              <a:defRPr/>
            </a:pPr>
            <a:fld id="{8AFEB485-FFE1-4D96-B612-B6D7C76F42D3}" type="datetimeFigureOut">
              <a:rPr lang="en-US"/>
              <a:pPr>
                <a:defRPr/>
              </a:pPr>
              <a:t>7/13/2014</a:t>
            </a:fld>
            <a:endParaRPr lang="en-US" dirty="0"/>
          </a:p>
        </p:txBody>
      </p:sp>
      <p:sp>
        <p:nvSpPr>
          <p:cNvPr id="6" name="Rectangle 25"/>
          <p:cNvSpPr>
            <a:spLocks noGrp="1"/>
          </p:cNvSpPr>
          <p:nvPr>
            <p:ph type="ftr" sz="quarter" idx="15"/>
          </p:nvPr>
        </p:nvSpPr>
        <p:spPr/>
        <p:txBody>
          <a:bodyPr/>
          <a:lstStyle>
            <a:lvl1pPr>
              <a:defRPr/>
            </a:lvl1pPr>
          </a:lstStyle>
          <a:p>
            <a:pPr>
              <a:defRPr/>
            </a:pPr>
            <a:endParaRPr lang="en-US"/>
          </a:p>
        </p:txBody>
      </p:sp>
      <p:sp>
        <p:nvSpPr>
          <p:cNvPr id="8" name="Rectangle 16"/>
          <p:cNvSpPr>
            <a:spLocks noGrp="1"/>
          </p:cNvSpPr>
          <p:nvPr>
            <p:ph type="sldNum" sz="quarter" idx="16"/>
          </p:nvPr>
        </p:nvSpPr>
        <p:spPr/>
        <p:txBody>
          <a:bodyPr/>
          <a:lstStyle>
            <a:lvl1pPr>
              <a:defRPr/>
            </a:lvl1pPr>
          </a:lstStyle>
          <a:p>
            <a:pPr>
              <a:defRPr/>
            </a:pPr>
            <a:fld id="{9BC5829C-9369-49E6-B5A8-B1AB757CEDDA}"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p:cNvSpPr>
          <p:nvPr>
            <p:ph type="body" sz="quarter" idx="16"/>
          </p:nvPr>
        </p:nvSpPr>
        <p:spPr>
          <a:xfrm>
            <a:off x="400497" y="1295400"/>
            <a:ext cx="1676400" cy="19050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smtClean="0"/>
              <a:t>Click to edit Master text styles</a:t>
            </a:r>
          </a:p>
        </p:txBody>
      </p:sp>
      <p:sp>
        <p:nvSpPr>
          <p:cNvPr id="14" name="Rectangle 7"/>
          <p:cNvSpPr>
            <a:spLocks noGrp="1"/>
          </p:cNvSpPr>
          <p:nvPr>
            <p:ph type="body" sz="quarter" idx="29"/>
          </p:nvPr>
        </p:nvSpPr>
        <p:spPr>
          <a:xfrm>
            <a:off x="7086600" y="1295400"/>
            <a:ext cx="1676400" cy="1905000"/>
          </a:xfrm>
        </p:spPr>
        <p:txBody>
          <a:bodyPr anchor="b"/>
          <a:lstStyle>
            <a:lvl1pPr marL="0" marR="0" indent="0" algn="l">
              <a:buFontTx/>
              <a:buNone/>
              <a:defRPr sz="1600" baseline="0"/>
            </a:lvl1pPr>
            <a:extLst/>
          </a:lstStyle>
          <a:p>
            <a:pPr lvl="0"/>
            <a:r>
              <a:rPr lang="en-US" smtClean="0"/>
              <a:t>Click to edit Master text styles</a:t>
            </a:r>
          </a:p>
        </p:txBody>
      </p:sp>
      <p:sp>
        <p:nvSpPr>
          <p:cNvPr id="4" name="Rectangle 7"/>
          <p:cNvSpPr>
            <a:spLocks noGrp="1"/>
          </p:cNvSpPr>
          <p:nvPr>
            <p:ph type="body" sz="quarter" idx="28"/>
          </p:nvPr>
        </p:nvSpPr>
        <p:spPr>
          <a:xfrm>
            <a:off x="400497" y="3352800"/>
            <a:ext cx="1676400" cy="1905000"/>
          </a:xfrm>
        </p:spPr>
        <p:txBody>
          <a:bodyPr/>
          <a:lstStyle>
            <a:lvl1pPr marL="0" marR="0" indent="0" algn="r">
              <a:buFontTx/>
              <a:buNone/>
              <a:defRPr sz="1600" baseline="0"/>
            </a:lvl1pPr>
            <a:extLst/>
          </a:lstStyle>
          <a:p>
            <a:pPr lvl="0"/>
            <a:r>
              <a:rPr lang="en-US" smtClean="0"/>
              <a:t>Click to edit Master text styles</a:t>
            </a:r>
          </a:p>
        </p:txBody>
      </p:sp>
      <p:sp>
        <p:nvSpPr>
          <p:cNvPr id="13" name="Rectangle 7"/>
          <p:cNvSpPr>
            <a:spLocks noGrp="1"/>
          </p:cNvSpPr>
          <p:nvPr>
            <p:ph type="body" sz="quarter" idx="30"/>
          </p:nvPr>
        </p:nvSpPr>
        <p:spPr>
          <a:xfrm>
            <a:off x="7086600" y="3352800"/>
            <a:ext cx="1676400" cy="1905000"/>
          </a:xfrm>
        </p:spPr>
        <p:txBody>
          <a:bodyPr/>
          <a:lstStyle>
            <a:lvl1pPr marL="0" marR="0" indent="0" algn="l">
              <a:buFontTx/>
              <a:buNone/>
              <a:defRPr sz="1600" baseline="0"/>
            </a:lvl1pPr>
            <a:extLst/>
          </a:lstStyle>
          <a:p>
            <a:pPr lvl="0"/>
            <a:r>
              <a:rPr lang="en-US" smtClean="0"/>
              <a:t>Click to edit Master text styles</a:t>
            </a:r>
          </a:p>
        </p:txBody>
      </p:sp>
      <p:sp>
        <p:nvSpPr>
          <p:cNvPr id="11" name="Rectangle 3"/>
          <p:cNvSpPr>
            <a:spLocks noGrp="1"/>
          </p:cNvSpPr>
          <p:nvPr>
            <p:ph type="dt" sz="half" idx="31"/>
          </p:nvPr>
        </p:nvSpPr>
        <p:spPr/>
        <p:txBody>
          <a:bodyPr/>
          <a:lstStyle>
            <a:lvl1pPr>
              <a:defRPr/>
            </a:lvl1pPr>
          </a:lstStyle>
          <a:p>
            <a:pPr>
              <a:defRPr/>
            </a:pPr>
            <a:fld id="{83F76152-38FA-45CC-9B14-D5CFFA416F29}" type="datetimeFigureOut">
              <a:rPr lang="en-US"/>
              <a:pPr>
                <a:defRPr/>
              </a:pPr>
              <a:t>7/13/2014</a:t>
            </a:fld>
            <a:endParaRPr lang="en-US" dirty="0"/>
          </a:p>
        </p:txBody>
      </p:sp>
      <p:sp>
        <p:nvSpPr>
          <p:cNvPr id="12" name="Rectangle 25"/>
          <p:cNvSpPr>
            <a:spLocks noGrp="1"/>
          </p:cNvSpPr>
          <p:nvPr>
            <p:ph type="ftr" sz="quarter" idx="32"/>
          </p:nvPr>
        </p:nvSpPr>
        <p:spPr/>
        <p:txBody>
          <a:bodyPr/>
          <a:lstStyle>
            <a:lvl1pPr>
              <a:defRPr/>
            </a:lvl1pPr>
          </a:lstStyle>
          <a:p>
            <a:pPr>
              <a:defRPr/>
            </a:pPr>
            <a:endParaRPr lang="en-US"/>
          </a:p>
        </p:txBody>
      </p:sp>
      <p:sp>
        <p:nvSpPr>
          <p:cNvPr id="15" name="Rectangle 16"/>
          <p:cNvSpPr>
            <a:spLocks noGrp="1"/>
          </p:cNvSpPr>
          <p:nvPr>
            <p:ph type="sldNum" sz="quarter" idx="33"/>
          </p:nvPr>
        </p:nvSpPr>
        <p:spPr/>
        <p:txBody>
          <a:bodyPr/>
          <a:lstStyle>
            <a:lvl1pPr>
              <a:defRPr/>
            </a:lvl1pPr>
          </a:lstStyle>
          <a:p>
            <a:pPr>
              <a:defRPr/>
            </a:pPr>
            <a:fld id="{8229594A-D233-42AB-94BB-24B4716CE9FD}"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8"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8" name="Rectangle 7"/>
          <p:cNvSpPr>
            <a:spLocks noGrp="1"/>
          </p:cNvSpPr>
          <p:nvPr>
            <p:ph type="body" sz="quarter" idx="16"/>
          </p:nvPr>
        </p:nvSpPr>
        <p:spPr>
          <a:xfrm>
            <a:off x="926821" y="61722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7"/>
          <p:cNvSpPr>
            <a:spLocks noGrp="1"/>
          </p:cNvSpPr>
          <p:nvPr>
            <p:ph type="body" sz="quarter" idx="22"/>
          </p:nvPr>
        </p:nvSpPr>
        <p:spPr>
          <a:xfrm>
            <a:off x="926821" y="1524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8" name="Rectangle 7"/>
          <p:cNvSpPr>
            <a:spLocks noGrp="1"/>
          </p:cNvSpPr>
          <p:nvPr>
            <p:ph type="body" sz="quarter" idx="23"/>
          </p:nvPr>
        </p:nvSpPr>
        <p:spPr>
          <a:xfrm>
            <a:off x="4660621" y="61722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6" name="Rectangle 7"/>
          <p:cNvSpPr>
            <a:spLocks noGrp="1"/>
          </p:cNvSpPr>
          <p:nvPr>
            <p:ph type="body" sz="quarter" idx="24"/>
          </p:nvPr>
        </p:nvSpPr>
        <p:spPr>
          <a:xfrm>
            <a:off x="4660621" y="1524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0" name="Rectangle 3"/>
          <p:cNvSpPr>
            <a:spLocks noGrp="1"/>
          </p:cNvSpPr>
          <p:nvPr>
            <p:ph type="dt" sz="half" idx="25"/>
          </p:nvPr>
        </p:nvSpPr>
        <p:spPr/>
        <p:txBody>
          <a:bodyPr/>
          <a:lstStyle>
            <a:lvl1pPr>
              <a:defRPr/>
            </a:lvl1pPr>
          </a:lstStyle>
          <a:p>
            <a:pPr>
              <a:defRPr/>
            </a:pPr>
            <a:fld id="{9251A607-6A1D-47B9-A4C1-0F90AAE41D2D}" type="datetimeFigureOut">
              <a:rPr lang="en-US"/>
              <a:pPr>
                <a:defRPr/>
              </a:pPr>
              <a:t>7/13/2014</a:t>
            </a:fld>
            <a:endParaRPr lang="en-US" dirty="0"/>
          </a:p>
        </p:txBody>
      </p:sp>
      <p:sp>
        <p:nvSpPr>
          <p:cNvPr id="11" name="Rectangle 25"/>
          <p:cNvSpPr>
            <a:spLocks noGrp="1"/>
          </p:cNvSpPr>
          <p:nvPr>
            <p:ph type="ftr" sz="quarter" idx="26"/>
          </p:nvPr>
        </p:nvSpPr>
        <p:spPr/>
        <p:txBody>
          <a:bodyPr/>
          <a:lstStyle>
            <a:lvl1pPr>
              <a:defRPr/>
            </a:lvl1pPr>
          </a:lstStyle>
          <a:p>
            <a:pPr>
              <a:defRPr/>
            </a:pPr>
            <a:endParaRPr lang="en-US"/>
          </a:p>
        </p:txBody>
      </p:sp>
      <p:sp>
        <p:nvSpPr>
          <p:cNvPr id="12" name="Rectangle 16"/>
          <p:cNvSpPr>
            <a:spLocks noGrp="1"/>
          </p:cNvSpPr>
          <p:nvPr>
            <p:ph type="sldNum" sz="quarter" idx="27"/>
          </p:nvPr>
        </p:nvSpPr>
        <p:spPr/>
        <p:txBody>
          <a:bodyPr/>
          <a:lstStyle>
            <a:lvl1pPr>
              <a:defRPr/>
            </a:lvl1pPr>
          </a:lstStyle>
          <a:p>
            <a:pPr>
              <a:defRPr/>
            </a:pPr>
            <a:fld id="{CE352EC4-0F78-49FF-9948-5D23B1672133}"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4"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0" name="Rectangle 7"/>
          <p:cNvSpPr>
            <a:spLocks noGrp="1"/>
          </p:cNvSpPr>
          <p:nvPr>
            <p:ph type="pic" sz="quarter" idx="31"/>
          </p:nvPr>
        </p:nvSpPr>
        <p:spPr>
          <a:xfrm>
            <a:off x="4546604"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7"/>
          <p:cNvSpPr>
            <a:spLocks noGrp="1"/>
          </p:cNvSpPr>
          <p:nvPr>
            <p:ph type="pic" sz="quarter" idx="30"/>
          </p:nvPr>
        </p:nvSpPr>
        <p:spPr>
          <a:xfrm>
            <a:off x="2349060"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9" name="Rectangle 7"/>
          <p:cNvSpPr>
            <a:spLocks noGrp="1"/>
          </p:cNvSpPr>
          <p:nvPr>
            <p:ph type="pic" sz="quarter" idx="32"/>
          </p:nvPr>
        </p:nvSpPr>
        <p:spPr>
          <a:xfrm>
            <a:off x="6740166"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4" name="Rectangle 7"/>
          <p:cNvSpPr>
            <a:spLocks noGrp="1"/>
          </p:cNvSpPr>
          <p:nvPr>
            <p:ph type="body" sz="quarter" idx="29"/>
          </p:nvPr>
        </p:nvSpPr>
        <p:spPr>
          <a:xfrm>
            <a:off x="152400" y="4495800"/>
            <a:ext cx="8763000" cy="1905000"/>
          </a:xfrm>
        </p:spPr>
        <p:txBody>
          <a:bodyPr/>
          <a:lstStyle>
            <a:lvl1pPr marL="0" marR="0" indent="0" algn="l">
              <a:buFontTx/>
              <a:buNone/>
              <a:defRPr sz="2400" baseline="0"/>
            </a:lvl1pPr>
            <a:extLst/>
          </a:lstStyle>
          <a:p>
            <a:pPr lvl="0"/>
            <a:r>
              <a:rPr lang="en-US" smtClean="0"/>
              <a:t>Click to edit Master text styles</a:t>
            </a:r>
          </a:p>
        </p:txBody>
      </p:sp>
      <p:sp>
        <p:nvSpPr>
          <p:cNvPr id="8" name="Rectangle 3"/>
          <p:cNvSpPr>
            <a:spLocks noGrp="1"/>
          </p:cNvSpPr>
          <p:nvPr>
            <p:ph type="dt" sz="half" idx="33"/>
          </p:nvPr>
        </p:nvSpPr>
        <p:spPr/>
        <p:txBody>
          <a:bodyPr/>
          <a:lstStyle>
            <a:lvl1pPr>
              <a:defRPr/>
            </a:lvl1pPr>
          </a:lstStyle>
          <a:p>
            <a:pPr>
              <a:defRPr/>
            </a:pPr>
            <a:fld id="{0FB55F4A-62A4-4E08-90C9-C7D72972B68F}" type="datetimeFigureOut">
              <a:rPr lang="en-US"/>
              <a:pPr>
                <a:defRPr/>
              </a:pPr>
              <a:t>7/13/2014</a:t>
            </a:fld>
            <a:endParaRPr lang="en-US" dirty="0"/>
          </a:p>
        </p:txBody>
      </p:sp>
      <p:sp>
        <p:nvSpPr>
          <p:cNvPr id="9" name="Rectangle 25"/>
          <p:cNvSpPr>
            <a:spLocks noGrp="1"/>
          </p:cNvSpPr>
          <p:nvPr>
            <p:ph type="ftr" sz="quarter" idx="34"/>
          </p:nvPr>
        </p:nvSpPr>
        <p:spPr/>
        <p:txBody>
          <a:bodyPr/>
          <a:lstStyle>
            <a:lvl1pPr>
              <a:defRPr/>
            </a:lvl1pPr>
          </a:lstStyle>
          <a:p>
            <a:pPr>
              <a:defRPr/>
            </a:pPr>
            <a:endParaRPr lang="en-US"/>
          </a:p>
        </p:txBody>
      </p:sp>
      <p:sp>
        <p:nvSpPr>
          <p:cNvPr id="10" name="Rectangle 16"/>
          <p:cNvSpPr>
            <a:spLocks noGrp="1"/>
          </p:cNvSpPr>
          <p:nvPr>
            <p:ph type="sldNum" sz="quarter" idx="35"/>
          </p:nvPr>
        </p:nvSpPr>
        <p:spPr/>
        <p:txBody>
          <a:bodyPr/>
          <a:lstStyle>
            <a:lvl1pPr>
              <a:defRPr/>
            </a:lvl1pPr>
          </a:lstStyle>
          <a:p>
            <a:pPr>
              <a:defRPr/>
            </a:pPr>
            <a:fld id="{637D4CF1-DA97-4041-95AE-B833562567C4}"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24"/>
          </p:nvPr>
        </p:nvSpPr>
        <p:spPr/>
        <p:txBody>
          <a:bodyPr/>
          <a:lstStyle>
            <a:lvl1pPr>
              <a:defRPr/>
            </a:lvl1pPr>
          </a:lstStyle>
          <a:p>
            <a:pPr>
              <a:defRPr/>
            </a:pPr>
            <a:fld id="{C6E8EE5F-BB0B-44BC-833C-E9CD5D02FD79}" type="datetimeFigureOut">
              <a:rPr lang="en-US"/>
              <a:pPr>
                <a:defRPr/>
              </a:pPr>
              <a:t>7/13/2014</a:t>
            </a:fld>
            <a:endParaRPr lang="en-US" dirty="0"/>
          </a:p>
        </p:txBody>
      </p:sp>
      <p:sp>
        <p:nvSpPr>
          <p:cNvPr id="8" name="Rectangle 25"/>
          <p:cNvSpPr>
            <a:spLocks noGrp="1"/>
          </p:cNvSpPr>
          <p:nvPr>
            <p:ph type="ftr" sz="quarter" idx="25"/>
          </p:nvPr>
        </p:nvSpPr>
        <p:spPr/>
        <p:txBody>
          <a:bodyPr/>
          <a:lstStyle>
            <a:lvl1pPr>
              <a:defRPr/>
            </a:lvl1pPr>
          </a:lstStyle>
          <a:p>
            <a:pPr>
              <a:defRPr/>
            </a:pPr>
            <a:endParaRPr lang="en-US"/>
          </a:p>
        </p:txBody>
      </p:sp>
      <p:sp>
        <p:nvSpPr>
          <p:cNvPr id="9" name="Rectangle 16"/>
          <p:cNvSpPr>
            <a:spLocks noGrp="1"/>
          </p:cNvSpPr>
          <p:nvPr>
            <p:ph type="sldNum" sz="quarter" idx="26"/>
          </p:nvPr>
        </p:nvSpPr>
        <p:spPr/>
        <p:txBody>
          <a:bodyPr/>
          <a:lstStyle>
            <a:lvl1pPr>
              <a:defRPr/>
            </a:lvl1pPr>
          </a:lstStyle>
          <a:p>
            <a:pPr>
              <a:defRPr/>
            </a:pPr>
            <a:fld id="{B4900AF0-34A9-49E2-9894-659240EE744B}"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29"/>
          </p:nvPr>
        </p:nvSpPr>
        <p:spPr/>
        <p:txBody>
          <a:bodyPr/>
          <a:lstStyle>
            <a:lvl1pPr>
              <a:defRPr/>
            </a:lvl1pPr>
          </a:lstStyle>
          <a:p>
            <a:pPr>
              <a:defRPr/>
            </a:pPr>
            <a:fld id="{1A7924DF-2B1A-403A-BE30-65205B804CBE}" type="datetimeFigureOut">
              <a:rPr lang="en-US"/>
              <a:pPr>
                <a:defRPr/>
              </a:pPr>
              <a:t>7/13/2014</a:t>
            </a:fld>
            <a:endParaRPr lang="en-US" dirty="0"/>
          </a:p>
        </p:txBody>
      </p:sp>
      <p:sp>
        <p:nvSpPr>
          <p:cNvPr id="8" name="Rectangle 25"/>
          <p:cNvSpPr>
            <a:spLocks noGrp="1"/>
          </p:cNvSpPr>
          <p:nvPr>
            <p:ph type="ftr" sz="quarter" idx="30"/>
          </p:nvPr>
        </p:nvSpPr>
        <p:spPr/>
        <p:txBody>
          <a:bodyPr/>
          <a:lstStyle>
            <a:lvl1pPr>
              <a:defRPr/>
            </a:lvl1pPr>
          </a:lstStyle>
          <a:p>
            <a:pPr>
              <a:defRPr/>
            </a:pPr>
            <a:endParaRPr lang="en-US"/>
          </a:p>
        </p:txBody>
      </p:sp>
      <p:sp>
        <p:nvSpPr>
          <p:cNvPr id="10" name="Rectangle 16"/>
          <p:cNvSpPr>
            <a:spLocks noGrp="1"/>
          </p:cNvSpPr>
          <p:nvPr>
            <p:ph type="sldNum" sz="quarter" idx="31"/>
          </p:nvPr>
        </p:nvSpPr>
        <p:spPr/>
        <p:txBody>
          <a:bodyPr/>
          <a:lstStyle>
            <a:lvl1pPr>
              <a:defRPr/>
            </a:lvl1pPr>
          </a:lstStyle>
          <a:p>
            <a:pPr>
              <a:defRPr/>
            </a:pPr>
            <a:fld id="{7CC20037-21AF-4EEE-A3EA-4F440E1BEEF0}"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6"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7"/>
          <p:cNvSpPr>
            <a:spLocks noGrp="1"/>
          </p:cNvSpPr>
          <p:nvPr>
            <p:ph type="pic" sz="quarter" idx="28"/>
          </p:nvPr>
        </p:nvSpPr>
        <p:spPr>
          <a:xfrm>
            <a:off x="6074736"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31"/>
          </p:nvPr>
        </p:nvSpPr>
        <p:spPr/>
        <p:txBody>
          <a:bodyPr/>
          <a:lstStyle>
            <a:lvl1pPr>
              <a:defRPr/>
            </a:lvl1pPr>
          </a:lstStyle>
          <a:p>
            <a:pPr>
              <a:defRPr/>
            </a:pPr>
            <a:fld id="{A48C6AB7-34A0-4AA3-B481-AB2544B42A69}" type="datetimeFigureOut">
              <a:rPr lang="en-US"/>
              <a:pPr>
                <a:defRPr/>
              </a:pPr>
              <a:t>7/13/2014</a:t>
            </a:fld>
            <a:endParaRPr lang="en-US" dirty="0"/>
          </a:p>
        </p:txBody>
      </p:sp>
      <p:sp>
        <p:nvSpPr>
          <p:cNvPr id="8" name="Rectangle 25"/>
          <p:cNvSpPr>
            <a:spLocks noGrp="1"/>
          </p:cNvSpPr>
          <p:nvPr>
            <p:ph type="ftr" sz="quarter" idx="32"/>
          </p:nvPr>
        </p:nvSpPr>
        <p:spPr/>
        <p:txBody>
          <a:bodyPr/>
          <a:lstStyle>
            <a:lvl1pPr>
              <a:defRPr/>
            </a:lvl1pPr>
          </a:lstStyle>
          <a:p>
            <a:pPr>
              <a:defRPr/>
            </a:pPr>
            <a:endParaRPr lang="en-US"/>
          </a:p>
        </p:txBody>
      </p:sp>
      <p:sp>
        <p:nvSpPr>
          <p:cNvPr id="9" name="Rectangle 16"/>
          <p:cNvSpPr>
            <a:spLocks noGrp="1"/>
          </p:cNvSpPr>
          <p:nvPr>
            <p:ph type="sldNum" sz="quarter" idx="33"/>
          </p:nvPr>
        </p:nvSpPr>
        <p:spPr/>
        <p:txBody>
          <a:bodyPr/>
          <a:lstStyle>
            <a:lvl1pPr>
              <a:defRPr/>
            </a:lvl1pPr>
          </a:lstStyle>
          <a:p>
            <a:pPr>
              <a:defRPr/>
            </a:pPr>
            <a:fld id="{73BE8D34-0793-4AD5-9A24-C8F72F922658}"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80"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3048000" y="48768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5" name="Rectangle 3"/>
          <p:cNvSpPr>
            <a:spLocks noGrp="1"/>
          </p:cNvSpPr>
          <p:nvPr>
            <p:ph type="dt" sz="half" idx="16"/>
          </p:nvPr>
        </p:nvSpPr>
        <p:spPr/>
        <p:txBody>
          <a:bodyPr/>
          <a:lstStyle>
            <a:lvl1pPr>
              <a:defRPr/>
            </a:lvl1pPr>
          </a:lstStyle>
          <a:p>
            <a:pPr>
              <a:defRPr/>
            </a:pPr>
            <a:fld id="{FE9167F1-03AD-4C6A-9090-676882DDE0CF}" type="datetimeFigureOut">
              <a:rPr lang="en-US"/>
              <a:pPr>
                <a:defRPr/>
              </a:pPr>
              <a:t>7/13/2014</a:t>
            </a:fld>
            <a:endParaRPr lang="en-US" dirty="0"/>
          </a:p>
        </p:txBody>
      </p:sp>
      <p:sp>
        <p:nvSpPr>
          <p:cNvPr id="6" name="Rectangle 25"/>
          <p:cNvSpPr>
            <a:spLocks noGrp="1"/>
          </p:cNvSpPr>
          <p:nvPr>
            <p:ph type="ftr" sz="quarter" idx="17"/>
          </p:nvPr>
        </p:nvSpPr>
        <p:spPr/>
        <p:txBody>
          <a:bodyPr/>
          <a:lstStyle>
            <a:lvl1pPr>
              <a:defRPr/>
            </a:lvl1pPr>
          </a:lstStyle>
          <a:p>
            <a:pPr>
              <a:defRPr/>
            </a:pPr>
            <a:endParaRPr lang="en-US"/>
          </a:p>
        </p:txBody>
      </p:sp>
      <p:sp>
        <p:nvSpPr>
          <p:cNvPr id="8" name="Rectangle 16"/>
          <p:cNvSpPr>
            <a:spLocks noGrp="1"/>
          </p:cNvSpPr>
          <p:nvPr>
            <p:ph type="sldNum" sz="quarter" idx="18"/>
          </p:nvPr>
        </p:nvSpPr>
        <p:spPr/>
        <p:txBody>
          <a:bodyPr/>
          <a:lstStyle>
            <a:lvl1pPr>
              <a:defRPr/>
            </a:lvl1pPr>
          </a:lstStyle>
          <a:p>
            <a:pPr>
              <a:defRPr/>
            </a:pPr>
            <a:fld id="{B56DBD1D-F55F-48F9-AEA4-C68D40CB990B}"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8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7"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4953000" y="46482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8" name="W¥ل云玗İαЂÕØÚáÛ丫:Téxt Plàçèhòlðêr 表¥鷗字㌍_W 7"/>
          <p:cNvSpPr>
            <a:spLocks noGrp="1"/>
          </p:cNvSpPr>
          <p:nvPr>
            <p:ph type="body" sz="quarter" idx="16"/>
          </p:nvPr>
        </p:nvSpPr>
        <p:spPr>
          <a:xfrm>
            <a:off x="1143000" y="46482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9" name="Rectangle 3"/>
          <p:cNvSpPr>
            <a:spLocks noGrp="1"/>
          </p:cNvSpPr>
          <p:nvPr>
            <p:ph type="dt" sz="half" idx="17"/>
          </p:nvPr>
        </p:nvSpPr>
        <p:spPr/>
        <p:txBody>
          <a:bodyPr/>
          <a:lstStyle>
            <a:lvl1pPr>
              <a:defRPr/>
            </a:lvl1pPr>
          </a:lstStyle>
          <a:p>
            <a:pPr>
              <a:defRPr/>
            </a:pPr>
            <a:fld id="{47317C06-32DA-4878-A03E-93D18D2D9ED1}" type="datetimeFigureOut">
              <a:rPr lang="en-US"/>
              <a:pPr>
                <a:defRPr/>
              </a:pPr>
              <a:t>7/13/2014</a:t>
            </a:fld>
            <a:endParaRPr lang="en-US" dirty="0"/>
          </a:p>
        </p:txBody>
      </p:sp>
      <p:sp>
        <p:nvSpPr>
          <p:cNvPr id="10" name="Rectangle 25"/>
          <p:cNvSpPr>
            <a:spLocks noGrp="1"/>
          </p:cNvSpPr>
          <p:nvPr>
            <p:ph type="ftr" sz="quarter" idx="18"/>
          </p:nvPr>
        </p:nvSpPr>
        <p:spPr/>
        <p:txBody>
          <a:bodyPr/>
          <a:lstStyle>
            <a:lvl1pPr>
              <a:defRPr/>
            </a:lvl1pPr>
          </a:lstStyle>
          <a:p>
            <a:pPr>
              <a:defRPr/>
            </a:pPr>
            <a:endParaRPr lang="en-US"/>
          </a:p>
        </p:txBody>
      </p:sp>
      <p:sp>
        <p:nvSpPr>
          <p:cNvPr id="11" name="Rectangle 16"/>
          <p:cNvSpPr>
            <a:spLocks noGrp="1"/>
          </p:cNvSpPr>
          <p:nvPr>
            <p:ph type="sldNum" sz="quarter" idx="19"/>
          </p:nvPr>
        </p:nvSpPr>
        <p:spPr/>
        <p:txBody>
          <a:bodyPr/>
          <a:lstStyle>
            <a:lvl1pPr>
              <a:defRPr/>
            </a:lvl1pPr>
          </a:lstStyle>
          <a:p>
            <a:pPr>
              <a:defRPr/>
            </a:pPr>
            <a:fld id="{F59A7639-0D0D-48CD-8E23-1D1CA00652FA}"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5"/>
          <p:cNvSpPr>
            <a:spLocks noGrp="1"/>
          </p:cNvSpPr>
          <p:nvPr>
            <p:ph type="body" sz="quarter" idx="11"/>
          </p:nvPr>
        </p:nvSpPr>
        <p:spPr>
          <a:xfrm>
            <a:off x="914400" y="6019800"/>
            <a:ext cx="7467600" cy="3810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FE49532C-E406-49A1-9BF9-606967A88068}" type="datetimeFigureOut">
              <a:rPr lang="en-US"/>
              <a:pPr>
                <a:defRPr/>
              </a:pPr>
              <a:t>7/13/2014</a:t>
            </a:fld>
            <a:endParaRPr lang="en-US" dirty="0"/>
          </a:p>
        </p:txBody>
      </p:sp>
      <p:sp>
        <p:nvSpPr>
          <p:cNvPr id="6" name="Rectangle 25"/>
          <p:cNvSpPr>
            <a:spLocks noGrp="1"/>
          </p:cNvSpPr>
          <p:nvPr>
            <p:ph type="ftr" sz="quarter" idx="13"/>
          </p:nvPr>
        </p:nvSpPr>
        <p:spPr/>
        <p:txBody>
          <a:bodyPr/>
          <a:lstStyle>
            <a:lvl1pPr>
              <a:defRPr/>
            </a:lvl1pPr>
          </a:lstStyle>
          <a:p>
            <a:pPr>
              <a:defRPr/>
            </a:pPr>
            <a:endParaRPr lang="en-US"/>
          </a:p>
        </p:txBody>
      </p:sp>
      <p:sp>
        <p:nvSpPr>
          <p:cNvPr id="8" name="Rectangle 16"/>
          <p:cNvSpPr>
            <a:spLocks noGrp="1"/>
          </p:cNvSpPr>
          <p:nvPr>
            <p:ph type="sldNum" sz="quarter" idx="14"/>
          </p:nvPr>
        </p:nvSpPr>
        <p:spPr/>
        <p:txBody>
          <a:bodyPr/>
          <a:lstStyle>
            <a:lvl1pPr>
              <a:defRPr/>
            </a:lvl1pPr>
          </a:lstStyle>
          <a:p>
            <a:pPr>
              <a:defRPr/>
            </a:pPr>
            <a:fld id="{60E25CDD-968A-4524-9C05-6212FD49E947}"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W¥ل云玗İαЂÕØÚáÛ丫:Téxt Plàçèhòlðêr 表¥鷗字㌍_W 3"/>
          <p:cNvSpPr>
            <a:spLocks noGrp="1"/>
          </p:cNvSpPr>
          <p:nvPr>
            <p:ph type="body" sz="quarter" idx="12"/>
          </p:nvPr>
        </p:nvSpPr>
        <p:spPr>
          <a:xfrm>
            <a:off x="457200" y="4876800"/>
            <a:ext cx="8229600" cy="14478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5" name="Rectangle 3"/>
          <p:cNvSpPr>
            <a:spLocks noGrp="1"/>
          </p:cNvSpPr>
          <p:nvPr>
            <p:ph type="dt" sz="half" idx="31"/>
          </p:nvPr>
        </p:nvSpPr>
        <p:spPr/>
        <p:txBody>
          <a:bodyPr/>
          <a:lstStyle>
            <a:lvl1pPr>
              <a:defRPr/>
            </a:lvl1pPr>
          </a:lstStyle>
          <a:p>
            <a:pPr>
              <a:defRPr/>
            </a:pPr>
            <a:fld id="{C30E1741-0D1B-44C5-8F3A-5B4D4A6FDC73}" type="datetimeFigureOut">
              <a:rPr lang="en-US"/>
              <a:pPr>
                <a:defRPr/>
              </a:pPr>
              <a:t>7/13/2014</a:t>
            </a:fld>
            <a:endParaRPr lang="en-US" dirty="0"/>
          </a:p>
        </p:txBody>
      </p:sp>
      <p:sp>
        <p:nvSpPr>
          <p:cNvPr id="6" name="Rectangle 25"/>
          <p:cNvSpPr>
            <a:spLocks noGrp="1"/>
          </p:cNvSpPr>
          <p:nvPr>
            <p:ph type="ftr" sz="quarter" idx="32"/>
          </p:nvPr>
        </p:nvSpPr>
        <p:spPr/>
        <p:txBody>
          <a:bodyPr/>
          <a:lstStyle>
            <a:lvl1pPr>
              <a:defRPr/>
            </a:lvl1pPr>
          </a:lstStyle>
          <a:p>
            <a:pPr>
              <a:defRPr/>
            </a:pPr>
            <a:endParaRPr lang="en-US"/>
          </a:p>
        </p:txBody>
      </p:sp>
      <p:sp>
        <p:nvSpPr>
          <p:cNvPr id="7" name="Rectangle 16"/>
          <p:cNvSpPr>
            <a:spLocks noGrp="1"/>
          </p:cNvSpPr>
          <p:nvPr>
            <p:ph type="sldNum" sz="quarter" idx="33"/>
          </p:nvPr>
        </p:nvSpPr>
        <p:spPr/>
        <p:txBody>
          <a:bodyPr/>
          <a:lstStyle>
            <a:lvl1pPr>
              <a:defRPr/>
            </a:lvl1pPr>
          </a:lstStyle>
          <a:p>
            <a:pPr>
              <a:defRPr/>
            </a:pPr>
            <a:fld id="{B2AE0930-E9DC-4D0A-A83D-1F880F7BEB4C}"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3"/>
          <p:cNvSpPr>
            <a:spLocks noGrp="1"/>
          </p:cNvSpPr>
          <p:nvPr>
            <p:ph type="dt" sz="half" idx="10"/>
          </p:nvPr>
        </p:nvSpPr>
        <p:spPr/>
        <p:txBody>
          <a:bodyPr/>
          <a:lstStyle>
            <a:lvl1pPr>
              <a:defRPr/>
            </a:lvl1pPr>
          </a:lstStyle>
          <a:p>
            <a:pPr>
              <a:defRPr/>
            </a:pPr>
            <a:fld id="{F3973BD0-AC53-47A1-BF8B-97F15F989169}" type="datetimeFigureOut">
              <a:rPr lang="en-US"/>
              <a:pPr>
                <a:defRPr/>
              </a:pPr>
              <a:t>7/13/2014</a:t>
            </a:fld>
            <a:endParaRPr lang="en-US" dirty="0"/>
          </a:p>
        </p:txBody>
      </p:sp>
      <p:sp>
        <p:nvSpPr>
          <p:cNvPr id="5" name="Rectangle 25"/>
          <p:cNvSpPr>
            <a:spLocks noGrp="1"/>
          </p:cNvSpPr>
          <p:nvPr>
            <p:ph type="ftr" sz="quarter" idx="11"/>
          </p:nvPr>
        </p:nvSpPr>
        <p:spPr/>
        <p:txBody>
          <a:bodyPr/>
          <a:lstStyle>
            <a:lvl1pPr>
              <a:defRPr/>
            </a:lvl1pPr>
          </a:lstStyle>
          <a:p>
            <a:pPr>
              <a:defRPr/>
            </a:pPr>
            <a:endParaRPr lang="en-US"/>
          </a:p>
        </p:txBody>
      </p:sp>
      <p:sp>
        <p:nvSpPr>
          <p:cNvPr id="6" name="Rectangle 16"/>
          <p:cNvSpPr>
            <a:spLocks noGrp="1"/>
          </p:cNvSpPr>
          <p:nvPr>
            <p:ph type="sldNum" sz="quarter" idx="12"/>
          </p:nvPr>
        </p:nvSpPr>
        <p:spPr/>
        <p:txBody>
          <a:bodyPr/>
          <a:lstStyle>
            <a:lvl1pPr>
              <a:defRPr/>
            </a:lvl1pPr>
          </a:lstStyle>
          <a:p>
            <a:pPr>
              <a:defRPr/>
            </a:pPr>
            <a:fld id="{DA77DB2B-E08A-4010-91C9-8A42F386E4D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 y="2438400"/>
            <a:ext cx="9147175" cy="1063625"/>
            <a:chOff x="-2" y="1536"/>
            <a:chExt cx="5762" cy="670"/>
          </a:xfrm>
        </p:grpSpPr>
        <p:grpSp>
          <p:nvGrpSpPr>
            <p:cNvPr id="4099" name="Group 3"/>
            <p:cNvGrpSpPr>
              <a:grpSpLocks/>
            </p:cNvGrpSpPr>
            <p:nvPr/>
          </p:nvGrpSpPr>
          <p:grpSpPr bwMode="auto">
            <a:xfrm flipH="1">
              <a:off x="-2" y="1562"/>
              <a:ext cx="5762"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4119"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20"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altLang="en-US" noProof="0" smtClean="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altLang="en-US" noProof="0" smtClean="0"/>
              <a:t>Click to edit Master subtitle style</a:t>
            </a:r>
          </a:p>
        </p:txBody>
      </p:sp>
      <p:sp>
        <p:nvSpPr>
          <p:cNvPr id="4123"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ltLang="en-US"/>
          </a:p>
        </p:txBody>
      </p:sp>
      <p:sp>
        <p:nvSpPr>
          <p:cNvPr id="4124" name="Rectangle 28"/>
          <p:cNvSpPr>
            <a:spLocks noGrp="1" noChangeArrowheads="1"/>
          </p:cNvSpPr>
          <p:nvPr>
            <p:ph type="ftr" sz="quarter" idx="3"/>
          </p:nvPr>
        </p:nvSpPr>
        <p:spPr/>
        <p:txBody>
          <a:bodyPr/>
          <a:lstStyle>
            <a:lvl1pPr>
              <a:defRPr>
                <a:solidFill>
                  <a:srgbClr val="000000"/>
                </a:solidFill>
              </a:defRPr>
            </a:lvl1pPr>
          </a:lstStyle>
          <a:p>
            <a:endParaRPr lang="en-US" altLang="en-US"/>
          </a:p>
        </p:txBody>
      </p:sp>
      <p:sp>
        <p:nvSpPr>
          <p:cNvPr id="4125" name="Rectangle 29"/>
          <p:cNvSpPr>
            <a:spLocks noGrp="1" noChangeArrowheads="1"/>
          </p:cNvSpPr>
          <p:nvPr>
            <p:ph type="sldNum" sz="quarter" idx="4"/>
          </p:nvPr>
        </p:nvSpPr>
        <p:spPr/>
        <p:txBody>
          <a:bodyPr/>
          <a:lstStyle>
            <a:lvl1pPr>
              <a:defRPr>
                <a:solidFill>
                  <a:srgbClr val="000000"/>
                </a:solidFill>
              </a:defRPr>
            </a:lvl1pPr>
          </a:lstStyle>
          <a:p>
            <a:fld id="{491B8515-8672-4F37-8AC2-738F27DD2DF2}" type="slidenum">
              <a:rPr lang="en-US" altLang="en-US"/>
              <a:pPr/>
              <a:t>‹#›</a:t>
            </a:fld>
            <a:endParaRPr lang="en-US" altLang="en-US"/>
          </a:p>
        </p:txBody>
      </p:sp>
    </p:spTree>
    <p:extLst>
      <p:ext uri="{BB962C8B-B14F-4D97-AF65-F5344CB8AC3E}">
        <p14:creationId xmlns:p14="http://schemas.microsoft.com/office/powerpoint/2010/main" val="3461665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033A8B2C-46A4-4A68-8454-337D31160AF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B301FB6D-F732-4C22-B946-7699FB9058C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BBC4D8BF-9000-4C41-A99C-5D6B37C2936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3263" y="1295400"/>
            <a:ext cx="2644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0439" y="1295400"/>
            <a:ext cx="26463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875F74B1-B629-4A8F-BBE2-70138532582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8"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9E477BCF-3717-44A8-8309-EE410B7F2B7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4"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7C63AC63-0384-4967-B00B-64C2D516DA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82"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BD5A5911-F853-401D-B8A1-D454DFA45745}" type="datetimeFigureOut">
              <a:rPr lang="en-US"/>
              <a:pPr>
                <a:defRPr/>
              </a:pPr>
              <a:t>7/13/2014</a:t>
            </a:fld>
            <a:endParaRPr lang="en-US" dirty="0"/>
          </a:p>
        </p:txBody>
      </p:sp>
      <p:sp>
        <p:nvSpPr>
          <p:cNvPr id="5" name="Rectangle 25"/>
          <p:cNvSpPr>
            <a:spLocks noGrp="1"/>
          </p:cNvSpPr>
          <p:nvPr>
            <p:ph type="ftr" sz="quarter" idx="13"/>
          </p:nvPr>
        </p:nvSpPr>
        <p:spPr/>
        <p:txBody>
          <a:bodyPr/>
          <a:lstStyle>
            <a:lvl1pPr>
              <a:defRPr/>
            </a:lvl1pPr>
          </a:lstStyle>
          <a:p>
            <a:pPr>
              <a:defRPr/>
            </a:pPr>
            <a:endParaRPr lang="en-US"/>
          </a:p>
        </p:txBody>
      </p:sp>
      <p:sp>
        <p:nvSpPr>
          <p:cNvPr id="6" name="Rectangle 16"/>
          <p:cNvSpPr>
            <a:spLocks noGrp="1"/>
          </p:cNvSpPr>
          <p:nvPr>
            <p:ph type="sldNum" sz="quarter" idx="14"/>
          </p:nvPr>
        </p:nvSpPr>
        <p:spPr/>
        <p:txBody>
          <a:bodyPr/>
          <a:lstStyle>
            <a:lvl1pPr>
              <a:defRPr/>
            </a:lvl1pPr>
          </a:lstStyle>
          <a:p>
            <a:pPr>
              <a:defRPr/>
            </a:pPr>
            <a:fld id="{74C5F62A-FE2D-4571-BD50-286D4AB9D236}"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3"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51EAD885-2ABA-4B14-8094-73F0DC128ED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8460B711-804F-406F-A066-8A05E153E66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AB616BF3-D65F-423A-9445-B2C8574F358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A655A44F-9216-4165-91EA-8EADD5F9947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20383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59626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304813-A169-4005-8CE4-DCFECC7BC2F8}" type="datetime1">
              <a:rPr lang="en-US"/>
              <a:pPr>
                <a:defRPr/>
              </a:pPr>
              <a:t>7/13/2014</a:t>
            </a:fld>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1291F63E-E8A9-4C73-A94F-50642F29CC9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a:xfrm>
            <a:off x="454025" y="5181600"/>
            <a:ext cx="8229600" cy="1143000"/>
          </a:xfrm>
          <a:prstGeom prst="rect">
            <a:avLst/>
          </a:prstGeom>
        </p:spPr>
        <p:txBody>
          <a:bodyPr anchor="ctr">
            <a:normAutofit/>
          </a:bodyPr>
          <a:lstStyle>
            <a:extLst/>
          </a:lstStyle>
          <a:p>
            <a:pPr algn="ctr">
              <a:defRPr/>
            </a:pPr>
            <a:endParaRPr lang="en-US" sz="3200" i="1" dirty="0">
              <a:solidFill>
                <a:prstClr val="white"/>
              </a:solidFill>
              <a:latin typeface="+mn-lt"/>
            </a:endParaRPr>
          </a:p>
        </p:txBody>
      </p:sp>
      <p:sp>
        <p:nvSpPr>
          <p:cNvPr id="6"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4" name="Rectangle 7"/>
          <p:cNvSpPr>
            <a:spLocks noGrp="1"/>
          </p:cNvSpPr>
          <p:nvPr>
            <p:ph type="title"/>
          </p:nvPr>
        </p:nvSpPr>
        <p:spPr>
          <a:xfrm>
            <a:off x="228606" y="3962400"/>
            <a:ext cx="8298485" cy="1066800"/>
          </a:xfrm>
        </p:spPr>
        <p:txBody>
          <a:bodyPr bIns="0"/>
          <a:lstStyle>
            <a:lvl1pPr algn="r">
              <a:defRPr lang="en-US" dirty="0"/>
            </a:lvl1pPr>
            <a:extLst/>
          </a:lstStyle>
          <a:p>
            <a:r>
              <a:rPr lang="en-US" smtClean="0"/>
              <a:t>Click to edit Master title style</a:t>
            </a:r>
            <a:endParaRPr lang="en-US" dirty="0"/>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7" name="Rectangle 6"/>
          <p:cNvSpPr>
            <a:spLocks noGrp="1"/>
          </p:cNvSpPr>
          <p:nvPr>
            <p:ph type="dt" sz="half" idx="12"/>
          </p:nvPr>
        </p:nvSpPr>
        <p:spPr/>
        <p:txBody>
          <a:bodyPr/>
          <a:lstStyle>
            <a:lvl1pPr>
              <a:defRPr/>
            </a:lvl1pPr>
            <a:extLst/>
          </a:lstStyle>
          <a:p>
            <a:pPr>
              <a:defRPr/>
            </a:pPr>
            <a:fld id="{FF9E87C4-DAE2-471C-A7C0-8438A6A05550}" type="datetimeFigureOut">
              <a:rPr lang="en-US"/>
              <a:pPr>
                <a:defRPr/>
              </a:pPr>
              <a:t>7/13/2014</a:t>
            </a:fld>
            <a:endParaRPr lang="en-US" dirty="0"/>
          </a:p>
        </p:txBody>
      </p:sp>
      <p:sp>
        <p:nvSpPr>
          <p:cNvPr id="8" name="Rectangle 7"/>
          <p:cNvSpPr>
            <a:spLocks noGrp="1"/>
          </p:cNvSpPr>
          <p:nvPr>
            <p:ph type="sldNum" sz="quarter" idx="13"/>
          </p:nvPr>
        </p:nvSpPr>
        <p:spPr/>
        <p:txBody>
          <a:bodyPr/>
          <a:lstStyle>
            <a:lvl1pPr>
              <a:defRPr/>
            </a:lvl1pPr>
            <a:extLst/>
          </a:lstStyle>
          <a:p>
            <a:pPr>
              <a:defRPr/>
            </a:pPr>
            <a:fld id="{8792AC99-65E4-4F84-9597-2733B0B8F0E8}" type="slidenum">
              <a:rPr lang="en-US"/>
              <a:pPr>
                <a:defRPr/>
              </a:pPr>
              <a:t>‹#›</a:t>
            </a:fld>
            <a:endParaRPr lang="en-US" dirty="0"/>
          </a:p>
        </p:txBody>
      </p:sp>
      <p:sp>
        <p:nvSpPr>
          <p:cNvPr id="10" name="Rectangle 9"/>
          <p:cNvSpPr>
            <a:spLocks noGrp="1"/>
          </p:cNvSpPr>
          <p:nvPr>
            <p:ph type="ftr" sz="quarter" idx="14"/>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5"/>
          <p:cNvSpPr>
            <a:spLocks noGrp="1"/>
          </p:cNvSpPr>
          <p:nvPr>
            <p:ph type="body" sz="quarter" idx="11"/>
          </p:nvPr>
        </p:nvSpPr>
        <p:spPr>
          <a:xfrm>
            <a:off x="914400" y="6019800"/>
            <a:ext cx="7467600" cy="3810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3E0A4835-A1B4-4514-9B12-6F08C3C81D24}" type="datetimeFigureOut">
              <a:rPr lang="en-US"/>
              <a:pPr>
                <a:defRPr/>
              </a:pPr>
              <a:t>7/13/2014</a:t>
            </a:fld>
            <a:endParaRPr lang="en-US" dirty="0"/>
          </a:p>
        </p:txBody>
      </p:sp>
      <p:sp>
        <p:nvSpPr>
          <p:cNvPr id="6" name="Rectangle 25"/>
          <p:cNvSpPr>
            <a:spLocks noGrp="1"/>
          </p:cNvSpPr>
          <p:nvPr>
            <p:ph type="ftr" sz="quarter" idx="13"/>
          </p:nvPr>
        </p:nvSpPr>
        <p:spPr/>
        <p:txBody>
          <a:bodyPr/>
          <a:lstStyle>
            <a:lvl1pPr>
              <a:defRPr/>
            </a:lvl1pPr>
          </a:lstStyle>
          <a:p>
            <a:pPr>
              <a:defRPr/>
            </a:pPr>
            <a:endParaRPr lang="en-US"/>
          </a:p>
        </p:txBody>
      </p:sp>
      <p:sp>
        <p:nvSpPr>
          <p:cNvPr id="8" name="Rectangle 16"/>
          <p:cNvSpPr>
            <a:spLocks noGrp="1"/>
          </p:cNvSpPr>
          <p:nvPr>
            <p:ph type="sldNum" sz="quarter" idx="14"/>
          </p:nvPr>
        </p:nvSpPr>
        <p:spPr/>
        <p:txBody>
          <a:bodyPr/>
          <a:lstStyle>
            <a:lvl1pPr>
              <a:defRPr/>
            </a:lvl1pPr>
          </a:lstStyle>
          <a:p>
            <a:pPr>
              <a:defRPr/>
            </a:pPr>
            <a:fld id="{50C6E94C-FC80-4164-96E7-6FB42430725E}"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82"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A5B552F3-D2C2-47D7-912B-B227367900B3}" type="datetimeFigureOut">
              <a:rPr lang="en-US"/>
              <a:pPr>
                <a:defRPr/>
              </a:pPr>
              <a:t>7/13/2014</a:t>
            </a:fld>
            <a:endParaRPr lang="en-US" dirty="0"/>
          </a:p>
        </p:txBody>
      </p:sp>
      <p:sp>
        <p:nvSpPr>
          <p:cNvPr id="5" name="Rectangle 25"/>
          <p:cNvSpPr>
            <a:spLocks noGrp="1"/>
          </p:cNvSpPr>
          <p:nvPr>
            <p:ph type="ftr" sz="quarter" idx="13"/>
          </p:nvPr>
        </p:nvSpPr>
        <p:spPr/>
        <p:txBody>
          <a:bodyPr/>
          <a:lstStyle>
            <a:lvl1pPr>
              <a:defRPr/>
            </a:lvl1pPr>
          </a:lstStyle>
          <a:p>
            <a:pPr>
              <a:defRPr/>
            </a:pPr>
            <a:endParaRPr lang="en-US"/>
          </a:p>
        </p:txBody>
      </p:sp>
      <p:sp>
        <p:nvSpPr>
          <p:cNvPr id="6" name="Rectangle 16"/>
          <p:cNvSpPr>
            <a:spLocks noGrp="1"/>
          </p:cNvSpPr>
          <p:nvPr>
            <p:ph type="sldNum" sz="quarter" idx="14"/>
          </p:nvPr>
        </p:nvSpPr>
        <p:spPr/>
        <p:txBody>
          <a:bodyPr/>
          <a:lstStyle>
            <a:lvl1pPr>
              <a:defRPr/>
            </a:lvl1pPr>
          </a:lstStyle>
          <a:p>
            <a:pPr>
              <a:defRPr/>
            </a:pPr>
            <a:fld id="{76D76CA8-F5B2-4A7B-8D18-07890259A7F6}"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a:defRPr baseline="0"/>
            </a:lvl1pPr>
            <a:extLst/>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a:buFontTx/>
              <a:buNone/>
              <a:defRPr sz="1800"/>
            </a:lvl1pPr>
            <a:extLst/>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8" name="Rectangle 3"/>
          <p:cNvSpPr>
            <a:spLocks noGrp="1"/>
          </p:cNvSpPr>
          <p:nvPr>
            <p:ph type="dt" sz="half" idx="17"/>
          </p:nvPr>
        </p:nvSpPr>
        <p:spPr/>
        <p:txBody>
          <a:bodyPr/>
          <a:lstStyle>
            <a:lvl1pPr>
              <a:defRPr/>
            </a:lvl1pPr>
          </a:lstStyle>
          <a:p>
            <a:pPr>
              <a:defRPr/>
            </a:pPr>
            <a:fld id="{A6A67763-4188-48B0-8164-9101DB26B14C}" type="datetimeFigureOut">
              <a:rPr lang="en-US"/>
              <a:pPr>
                <a:defRPr/>
              </a:pPr>
              <a:t>7/13/2014</a:t>
            </a:fld>
            <a:endParaRPr lang="en-US" dirty="0"/>
          </a:p>
        </p:txBody>
      </p:sp>
      <p:sp>
        <p:nvSpPr>
          <p:cNvPr id="9" name="Rectangle 25"/>
          <p:cNvSpPr>
            <a:spLocks noGrp="1"/>
          </p:cNvSpPr>
          <p:nvPr>
            <p:ph type="ftr" sz="quarter" idx="18"/>
          </p:nvPr>
        </p:nvSpPr>
        <p:spPr/>
        <p:txBody>
          <a:bodyPr/>
          <a:lstStyle>
            <a:lvl1pPr>
              <a:defRPr/>
            </a:lvl1pPr>
          </a:lstStyle>
          <a:p>
            <a:pPr>
              <a:defRPr/>
            </a:pPr>
            <a:endParaRPr lang="en-US"/>
          </a:p>
        </p:txBody>
      </p:sp>
      <p:sp>
        <p:nvSpPr>
          <p:cNvPr id="10" name="Rectangle 16"/>
          <p:cNvSpPr>
            <a:spLocks noGrp="1"/>
          </p:cNvSpPr>
          <p:nvPr>
            <p:ph type="sldNum" sz="quarter" idx="19"/>
          </p:nvPr>
        </p:nvSpPr>
        <p:spPr/>
        <p:txBody>
          <a:bodyPr/>
          <a:lstStyle>
            <a:lvl1pPr>
              <a:defRPr/>
            </a:lvl1pPr>
          </a:lstStyle>
          <a:p>
            <a:pPr>
              <a:defRPr/>
            </a:pPr>
            <a:fld id="{FB08CBEF-9A7E-49F1-AAC6-6734B9B2B736}"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52" y="609614"/>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 name="Rectangle 7"/>
          <p:cNvSpPr>
            <a:spLocks noGrp="1"/>
          </p:cNvSpPr>
          <p:nvPr>
            <p:ph type="body" sz="quarter" idx="14"/>
          </p:nvPr>
        </p:nvSpPr>
        <p:spPr>
          <a:xfrm>
            <a:off x="10668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9" name="Rectangle 7"/>
          <p:cNvSpPr>
            <a:spLocks noGrp="1"/>
          </p:cNvSpPr>
          <p:nvPr>
            <p:ph type="body" sz="quarter" idx="15"/>
          </p:nvPr>
        </p:nvSpPr>
        <p:spPr>
          <a:xfrm>
            <a:off x="47244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6"/>
          </p:nvPr>
        </p:nvSpPr>
        <p:spPr/>
        <p:txBody>
          <a:bodyPr/>
          <a:lstStyle>
            <a:lvl1pPr>
              <a:defRPr/>
            </a:lvl1pPr>
          </a:lstStyle>
          <a:p>
            <a:pPr>
              <a:defRPr/>
            </a:pPr>
            <a:fld id="{64B03C31-657B-4CC5-A9D9-A8944ED0FBD9}" type="datetimeFigureOut">
              <a:rPr lang="en-US"/>
              <a:pPr>
                <a:defRPr/>
              </a:pPr>
              <a:t>7/13/2014</a:t>
            </a:fld>
            <a:endParaRPr lang="en-US" dirty="0"/>
          </a:p>
        </p:txBody>
      </p:sp>
      <p:sp>
        <p:nvSpPr>
          <p:cNvPr id="7" name="Rectangle 25"/>
          <p:cNvSpPr>
            <a:spLocks noGrp="1"/>
          </p:cNvSpPr>
          <p:nvPr>
            <p:ph type="ftr" sz="quarter" idx="17"/>
          </p:nvPr>
        </p:nvSpPr>
        <p:spPr/>
        <p:txBody>
          <a:bodyPr/>
          <a:lstStyle>
            <a:lvl1pPr>
              <a:defRPr/>
            </a:lvl1pPr>
          </a:lstStyle>
          <a:p>
            <a:pPr>
              <a:defRPr/>
            </a:pPr>
            <a:endParaRPr lang="en-US"/>
          </a:p>
        </p:txBody>
      </p:sp>
      <p:sp>
        <p:nvSpPr>
          <p:cNvPr id="8" name="Rectangle 16"/>
          <p:cNvSpPr>
            <a:spLocks noGrp="1"/>
          </p:cNvSpPr>
          <p:nvPr>
            <p:ph type="sldNum" sz="quarter" idx="18"/>
          </p:nvPr>
        </p:nvSpPr>
        <p:spPr/>
        <p:txBody>
          <a:bodyPr/>
          <a:lstStyle>
            <a:lvl1pPr>
              <a:defRPr/>
            </a:lvl1pPr>
          </a:lstStyle>
          <a:p>
            <a:pPr>
              <a:defRPr/>
            </a:pPr>
            <a:fld id="{A8865D91-06BB-4DDA-ACE9-E73BBFB2B491}"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8" name="Rectangle 7"/>
          <p:cNvSpPr>
            <a:spLocks noGrp="1"/>
          </p:cNvSpPr>
          <p:nvPr>
            <p:ph type="body" sz="quarter" idx="16"/>
          </p:nvPr>
        </p:nvSpPr>
        <p:spPr>
          <a:xfrm>
            <a:off x="457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9" name="Rectangle 7"/>
          <p:cNvSpPr>
            <a:spLocks noGrp="1"/>
          </p:cNvSpPr>
          <p:nvPr>
            <p:ph type="body" sz="quarter" idx="17"/>
          </p:nvPr>
        </p:nvSpPr>
        <p:spPr>
          <a:xfrm>
            <a:off x="4648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8"/>
          </p:nvPr>
        </p:nvSpPr>
        <p:spPr/>
        <p:txBody>
          <a:bodyPr/>
          <a:lstStyle>
            <a:lvl1pPr>
              <a:defRPr/>
            </a:lvl1pPr>
          </a:lstStyle>
          <a:p>
            <a:pPr>
              <a:defRPr/>
            </a:pPr>
            <a:fld id="{3E97B102-3C67-4846-9DB8-D3B36E62B106}" type="datetimeFigureOut">
              <a:rPr lang="en-US"/>
              <a:pPr>
                <a:defRPr/>
              </a:pPr>
              <a:t>7/13/2014</a:t>
            </a:fld>
            <a:endParaRPr lang="en-US" dirty="0"/>
          </a:p>
        </p:txBody>
      </p:sp>
      <p:sp>
        <p:nvSpPr>
          <p:cNvPr id="7" name="Rectangle 25"/>
          <p:cNvSpPr>
            <a:spLocks noGrp="1"/>
          </p:cNvSpPr>
          <p:nvPr>
            <p:ph type="ftr" sz="quarter" idx="19"/>
          </p:nvPr>
        </p:nvSpPr>
        <p:spPr/>
        <p:txBody>
          <a:bodyPr/>
          <a:lstStyle>
            <a:lvl1pPr>
              <a:defRPr/>
            </a:lvl1pPr>
          </a:lstStyle>
          <a:p>
            <a:pPr>
              <a:defRPr/>
            </a:pPr>
            <a:endParaRPr lang="en-US"/>
          </a:p>
        </p:txBody>
      </p:sp>
      <p:sp>
        <p:nvSpPr>
          <p:cNvPr id="9" name="Rectangle 16"/>
          <p:cNvSpPr>
            <a:spLocks noGrp="1"/>
          </p:cNvSpPr>
          <p:nvPr>
            <p:ph type="sldNum" sz="quarter" idx="20"/>
          </p:nvPr>
        </p:nvSpPr>
        <p:spPr/>
        <p:txBody>
          <a:bodyPr/>
          <a:lstStyle>
            <a:lvl1pPr>
              <a:defRPr/>
            </a:lvl1pPr>
          </a:lstStyle>
          <a:p>
            <a:pPr>
              <a:defRPr/>
            </a:pPr>
            <a:fld id="{302B2E6D-1D7B-4740-A328-2331618A8010}"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1" name="Rectangle 7"/>
          <p:cNvSpPr>
            <a:spLocks noGrp="1"/>
          </p:cNvSpPr>
          <p:nvPr>
            <p:ph type="body" sz="quarter" idx="13"/>
          </p:nvPr>
        </p:nvSpPr>
        <p:spPr>
          <a:xfrm>
            <a:off x="5141983" y="3352800"/>
            <a:ext cx="3773425" cy="29718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5" name="Rectangle 3"/>
          <p:cNvSpPr>
            <a:spLocks noGrp="1"/>
          </p:cNvSpPr>
          <p:nvPr>
            <p:ph type="dt" sz="half" idx="14"/>
          </p:nvPr>
        </p:nvSpPr>
        <p:spPr/>
        <p:txBody>
          <a:bodyPr/>
          <a:lstStyle>
            <a:lvl1pPr>
              <a:defRPr/>
            </a:lvl1pPr>
          </a:lstStyle>
          <a:p>
            <a:pPr>
              <a:defRPr/>
            </a:pPr>
            <a:fld id="{60168AE7-2143-4511-BA1B-5F716010AE66}" type="datetimeFigureOut">
              <a:rPr lang="en-US"/>
              <a:pPr>
                <a:defRPr/>
              </a:pPr>
              <a:t>7/13/2014</a:t>
            </a:fld>
            <a:endParaRPr lang="en-US" dirty="0"/>
          </a:p>
        </p:txBody>
      </p:sp>
      <p:sp>
        <p:nvSpPr>
          <p:cNvPr id="7" name="Rectangle 25"/>
          <p:cNvSpPr>
            <a:spLocks noGrp="1"/>
          </p:cNvSpPr>
          <p:nvPr>
            <p:ph type="ftr" sz="quarter" idx="15"/>
          </p:nvPr>
        </p:nvSpPr>
        <p:spPr/>
        <p:txBody>
          <a:bodyPr/>
          <a:lstStyle>
            <a:lvl1pPr>
              <a:defRPr/>
            </a:lvl1pPr>
          </a:lstStyle>
          <a:p>
            <a:pPr>
              <a:defRPr/>
            </a:pPr>
            <a:endParaRPr lang="en-US"/>
          </a:p>
        </p:txBody>
      </p:sp>
      <p:sp>
        <p:nvSpPr>
          <p:cNvPr id="8" name="Rectangle 16"/>
          <p:cNvSpPr>
            <a:spLocks noGrp="1"/>
          </p:cNvSpPr>
          <p:nvPr>
            <p:ph type="sldNum" sz="quarter" idx="16"/>
          </p:nvPr>
        </p:nvSpPr>
        <p:spPr/>
        <p:txBody>
          <a:bodyPr/>
          <a:lstStyle>
            <a:lvl1pPr>
              <a:defRPr/>
            </a:lvl1pPr>
          </a:lstStyle>
          <a:p>
            <a:pPr>
              <a:defRPr/>
            </a:pPr>
            <a:fld id="{99302EBB-CFF3-4246-A8CF-75C3D73DFA4C}"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6"/>
          <p:cNvSpPr>
            <a:spLocks noGrp="1"/>
          </p:cNvSpPr>
          <p:nvPr>
            <p:ph type="body" sz="quarter" idx="13"/>
          </p:nvPr>
        </p:nvSpPr>
        <p:spPr>
          <a:xfrm>
            <a:off x="2286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6"/>
          <p:cNvSpPr>
            <a:spLocks noGrp="1"/>
          </p:cNvSpPr>
          <p:nvPr>
            <p:ph type="body" sz="quarter" idx="14"/>
          </p:nvPr>
        </p:nvSpPr>
        <p:spPr>
          <a:xfrm>
            <a:off x="32004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4" name="Rectangle 6"/>
          <p:cNvSpPr>
            <a:spLocks noGrp="1"/>
          </p:cNvSpPr>
          <p:nvPr>
            <p:ph type="body" sz="quarter" idx="15"/>
          </p:nvPr>
        </p:nvSpPr>
        <p:spPr>
          <a:xfrm>
            <a:off x="61722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8" name="Rectangle 3"/>
          <p:cNvSpPr>
            <a:spLocks noGrp="1"/>
          </p:cNvSpPr>
          <p:nvPr>
            <p:ph type="dt" sz="half" idx="16"/>
          </p:nvPr>
        </p:nvSpPr>
        <p:spPr/>
        <p:txBody>
          <a:bodyPr/>
          <a:lstStyle>
            <a:lvl1pPr>
              <a:defRPr/>
            </a:lvl1pPr>
          </a:lstStyle>
          <a:p>
            <a:pPr>
              <a:defRPr/>
            </a:pPr>
            <a:fld id="{6C9CF6ED-2E2A-41D2-821E-5B29B61C7EAA}" type="datetimeFigureOut">
              <a:rPr lang="en-US"/>
              <a:pPr>
                <a:defRPr/>
              </a:pPr>
              <a:t>7/13/2014</a:t>
            </a:fld>
            <a:endParaRPr lang="en-US" dirty="0"/>
          </a:p>
        </p:txBody>
      </p:sp>
      <p:sp>
        <p:nvSpPr>
          <p:cNvPr id="9" name="Rectangle 25"/>
          <p:cNvSpPr>
            <a:spLocks noGrp="1"/>
          </p:cNvSpPr>
          <p:nvPr>
            <p:ph type="ftr" sz="quarter" idx="17"/>
          </p:nvPr>
        </p:nvSpPr>
        <p:spPr/>
        <p:txBody>
          <a:bodyPr/>
          <a:lstStyle>
            <a:lvl1pPr>
              <a:defRPr/>
            </a:lvl1pPr>
          </a:lstStyle>
          <a:p>
            <a:pPr>
              <a:defRPr/>
            </a:pPr>
            <a:endParaRPr lang="en-US"/>
          </a:p>
        </p:txBody>
      </p:sp>
      <p:sp>
        <p:nvSpPr>
          <p:cNvPr id="10" name="Rectangle 16"/>
          <p:cNvSpPr>
            <a:spLocks noGrp="1"/>
          </p:cNvSpPr>
          <p:nvPr>
            <p:ph type="sldNum" sz="quarter" idx="18"/>
          </p:nvPr>
        </p:nvSpPr>
        <p:spPr/>
        <p:txBody>
          <a:bodyPr/>
          <a:lstStyle>
            <a:lvl1pPr>
              <a:defRPr/>
            </a:lvl1pPr>
          </a:lstStyle>
          <a:p>
            <a:pPr>
              <a:defRPr/>
            </a:pPr>
            <a:fld id="{D5BA6C8F-6402-43D1-B9FE-5F33FE64141A}"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11"/>
          <p:cNvSpPr>
            <a:spLocks noGrp="1"/>
          </p:cNvSpPr>
          <p:nvPr>
            <p:ph type="body" sz="quarter" idx="14"/>
          </p:nvPr>
        </p:nvSpPr>
        <p:spPr>
          <a:xfrm>
            <a:off x="457200" y="228600"/>
            <a:ext cx="4023360" cy="301752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5"/>
          </p:nvPr>
        </p:nvSpPr>
        <p:spPr/>
        <p:txBody>
          <a:bodyPr/>
          <a:lstStyle>
            <a:lvl1pPr>
              <a:defRPr/>
            </a:lvl1pPr>
          </a:lstStyle>
          <a:p>
            <a:pPr>
              <a:defRPr/>
            </a:pPr>
            <a:fld id="{D61ED699-FEAB-49A1-95DE-7A446167ED1B}" type="datetimeFigureOut">
              <a:rPr lang="en-US"/>
              <a:pPr>
                <a:defRPr/>
              </a:pPr>
              <a:t>7/13/2014</a:t>
            </a:fld>
            <a:endParaRPr lang="en-US" dirty="0"/>
          </a:p>
        </p:txBody>
      </p:sp>
      <p:sp>
        <p:nvSpPr>
          <p:cNvPr id="7" name="Rectangle 25"/>
          <p:cNvSpPr>
            <a:spLocks noGrp="1"/>
          </p:cNvSpPr>
          <p:nvPr>
            <p:ph type="ftr" sz="quarter" idx="16"/>
          </p:nvPr>
        </p:nvSpPr>
        <p:spPr/>
        <p:txBody>
          <a:bodyPr/>
          <a:lstStyle>
            <a:lvl1pPr>
              <a:defRPr/>
            </a:lvl1pPr>
          </a:lstStyle>
          <a:p>
            <a:pPr>
              <a:defRPr/>
            </a:pPr>
            <a:endParaRPr lang="en-US"/>
          </a:p>
        </p:txBody>
      </p:sp>
      <p:sp>
        <p:nvSpPr>
          <p:cNvPr id="8" name="Rectangle 16"/>
          <p:cNvSpPr>
            <a:spLocks noGrp="1"/>
          </p:cNvSpPr>
          <p:nvPr>
            <p:ph type="sldNum" sz="quarter" idx="17"/>
          </p:nvPr>
        </p:nvSpPr>
        <p:spPr/>
        <p:txBody>
          <a:bodyPr/>
          <a:lstStyle>
            <a:lvl1pPr>
              <a:defRPr/>
            </a:lvl1pPr>
          </a:lstStyle>
          <a:p>
            <a:pPr>
              <a:defRPr/>
            </a:pPr>
            <a:fld id="{8ED2BD7C-2B59-499D-8513-6F6BF01FBCB0}"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9" name="Rectangle 7"/>
          <p:cNvSpPr>
            <a:spLocks noGrp="1" noChangeAspect="1"/>
          </p:cNvSpPr>
          <p:nvPr>
            <p:ph type="pic" sz="quarter" idx="12"/>
          </p:nvPr>
        </p:nvSpPr>
        <p:spPr>
          <a:xfrm>
            <a:off x="426722"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0" name="Rectangle 7"/>
          <p:cNvSpPr>
            <a:spLocks noGrp="1" noChangeAspect="1"/>
          </p:cNvSpPr>
          <p:nvPr>
            <p:ph type="pic" sz="quarter" idx="13"/>
          </p:nvPr>
        </p:nvSpPr>
        <p:spPr>
          <a:xfrm>
            <a:off x="5067300" y="389334"/>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5" name="Rectangle 3"/>
          <p:cNvSpPr>
            <a:spLocks noGrp="1"/>
          </p:cNvSpPr>
          <p:nvPr>
            <p:ph type="dt" sz="half" idx="14"/>
          </p:nvPr>
        </p:nvSpPr>
        <p:spPr/>
        <p:txBody>
          <a:bodyPr/>
          <a:lstStyle>
            <a:lvl1pPr>
              <a:defRPr/>
            </a:lvl1pPr>
          </a:lstStyle>
          <a:p>
            <a:pPr>
              <a:defRPr/>
            </a:pPr>
            <a:fld id="{602E33C4-D3AF-46D9-BA27-763553A10EE0}" type="datetimeFigureOut">
              <a:rPr lang="en-US"/>
              <a:pPr>
                <a:defRPr/>
              </a:pPr>
              <a:t>7/13/2014</a:t>
            </a:fld>
            <a:endParaRPr lang="en-US" dirty="0"/>
          </a:p>
        </p:txBody>
      </p:sp>
      <p:sp>
        <p:nvSpPr>
          <p:cNvPr id="6" name="Rectangle 25"/>
          <p:cNvSpPr>
            <a:spLocks noGrp="1"/>
          </p:cNvSpPr>
          <p:nvPr>
            <p:ph type="ftr" sz="quarter" idx="15"/>
          </p:nvPr>
        </p:nvSpPr>
        <p:spPr/>
        <p:txBody>
          <a:bodyPr/>
          <a:lstStyle>
            <a:lvl1pPr>
              <a:defRPr/>
            </a:lvl1pPr>
          </a:lstStyle>
          <a:p>
            <a:pPr>
              <a:defRPr/>
            </a:pPr>
            <a:endParaRPr lang="en-US"/>
          </a:p>
        </p:txBody>
      </p:sp>
      <p:sp>
        <p:nvSpPr>
          <p:cNvPr id="8" name="Rectangle 16"/>
          <p:cNvSpPr>
            <a:spLocks noGrp="1"/>
          </p:cNvSpPr>
          <p:nvPr>
            <p:ph type="sldNum" sz="quarter" idx="16"/>
          </p:nvPr>
        </p:nvSpPr>
        <p:spPr/>
        <p:txBody>
          <a:bodyPr/>
          <a:lstStyle>
            <a:lvl1pPr>
              <a:defRPr/>
            </a:lvl1pPr>
          </a:lstStyle>
          <a:p>
            <a:pPr>
              <a:defRPr/>
            </a:pPr>
            <a:fld id="{E8B95553-C4A6-4980-921F-6049D21D3DB1}"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p:cNvSpPr>
          <p:nvPr>
            <p:ph type="body" sz="quarter" idx="16"/>
          </p:nvPr>
        </p:nvSpPr>
        <p:spPr>
          <a:xfrm>
            <a:off x="400497" y="1295400"/>
            <a:ext cx="1676400" cy="19050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smtClean="0"/>
              <a:t>Click to edit Master text styles</a:t>
            </a:r>
          </a:p>
        </p:txBody>
      </p:sp>
      <p:sp>
        <p:nvSpPr>
          <p:cNvPr id="14" name="Rectangle 7"/>
          <p:cNvSpPr>
            <a:spLocks noGrp="1"/>
          </p:cNvSpPr>
          <p:nvPr>
            <p:ph type="body" sz="quarter" idx="29"/>
          </p:nvPr>
        </p:nvSpPr>
        <p:spPr>
          <a:xfrm>
            <a:off x="7086600" y="1295400"/>
            <a:ext cx="1676400" cy="1905000"/>
          </a:xfrm>
        </p:spPr>
        <p:txBody>
          <a:bodyPr anchor="b"/>
          <a:lstStyle>
            <a:lvl1pPr marL="0" marR="0" indent="0" algn="l">
              <a:buFontTx/>
              <a:buNone/>
              <a:defRPr sz="1600" baseline="0"/>
            </a:lvl1pPr>
            <a:extLst/>
          </a:lstStyle>
          <a:p>
            <a:pPr lvl="0"/>
            <a:r>
              <a:rPr lang="en-US" smtClean="0"/>
              <a:t>Click to edit Master text styles</a:t>
            </a:r>
          </a:p>
        </p:txBody>
      </p:sp>
      <p:sp>
        <p:nvSpPr>
          <p:cNvPr id="4" name="Rectangle 7"/>
          <p:cNvSpPr>
            <a:spLocks noGrp="1"/>
          </p:cNvSpPr>
          <p:nvPr>
            <p:ph type="body" sz="quarter" idx="28"/>
          </p:nvPr>
        </p:nvSpPr>
        <p:spPr>
          <a:xfrm>
            <a:off x="400497" y="3352800"/>
            <a:ext cx="1676400" cy="1905000"/>
          </a:xfrm>
        </p:spPr>
        <p:txBody>
          <a:bodyPr/>
          <a:lstStyle>
            <a:lvl1pPr marL="0" marR="0" indent="0" algn="r">
              <a:buFontTx/>
              <a:buNone/>
              <a:defRPr sz="1600" baseline="0"/>
            </a:lvl1pPr>
            <a:extLst/>
          </a:lstStyle>
          <a:p>
            <a:pPr lvl="0"/>
            <a:r>
              <a:rPr lang="en-US" smtClean="0"/>
              <a:t>Click to edit Master text styles</a:t>
            </a:r>
          </a:p>
        </p:txBody>
      </p:sp>
      <p:sp>
        <p:nvSpPr>
          <p:cNvPr id="13" name="Rectangle 7"/>
          <p:cNvSpPr>
            <a:spLocks noGrp="1"/>
          </p:cNvSpPr>
          <p:nvPr>
            <p:ph type="body" sz="quarter" idx="30"/>
          </p:nvPr>
        </p:nvSpPr>
        <p:spPr>
          <a:xfrm>
            <a:off x="7086600" y="3352800"/>
            <a:ext cx="1676400" cy="1905000"/>
          </a:xfrm>
        </p:spPr>
        <p:txBody>
          <a:bodyPr/>
          <a:lstStyle>
            <a:lvl1pPr marL="0" marR="0" indent="0" algn="l">
              <a:buFontTx/>
              <a:buNone/>
              <a:defRPr sz="1600" baseline="0"/>
            </a:lvl1pPr>
            <a:extLst/>
          </a:lstStyle>
          <a:p>
            <a:pPr lvl="0"/>
            <a:r>
              <a:rPr lang="en-US" smtClean="0"/>
              <a:t>Click to edit Master text styles</a:t>
            </a:r>
          </a:p>
        </p:txBody>
      </p:sp>
      <p:sp>
        <p:nvSpPr>
          <p:cNvPr id="11" name="Rectangle 3"/>
          <p:cNvSpPr>
            <a:spLocks noGrp="1"/>
          </p:cNvSpPr>
          <p:nvPr>
            <p:ph type="dt" sz="half" idx="31"/>
          </p:nvPr>
        </p:nvSpPr>
        <p:spPr/>
        <p:txBody>
          <a:bodyPr/>
          <a:lstStyle>
            <a:lvl1pPr>
              <a:defRPr/>
            </a:lvl1pPr>
          </a:lstStyle>
          <a:p>
            <a:pPr>
              <a:defRPr/>
            </a:pPr>
            <a:fld id="{2B83D0A9-52C0-45B8-A586-2E944F62294C}" type="datetimeFigureOut">
              <a:rPr lang="en-US"/>
              <a:pPr>
                <a:defRPr/>
              </a:pPr>
              <a:t>7/13/2014</a:t>
            </a:fld>
            <a:endParaRPr lang="en-US" dirty="0"/>
          </a:p>
        </p:txBody>
      </p:sp>
      <p:sp>
        <p:nvSpPr>
          <p:cNvPr id="12" name="Rectangle 25"/>
          <p:cNvSpPr>
            <a:spLocks noGrp="1"/>
          </p:cNvSpPr>
          <p:nvPr>
            <p:ph type="ftr" sz="quarter" idx="32"/>
          </p:nvPr>
        </p:nvSpPr>
        <p:spPr/>
        <p:txBody>
          <a:bodyPr/>
          <a:lstStyle>
            <a:lvl1pPr>
              <a:defRPr/>
            </a:lvl1pPr>
          </a:lstStyle>
          <a:p>
            <a:pPr>
              <a:defRPr/>
            </a:pPr>
            <a:endParaRPr lang="en-US"/>
          </a:p>
        </p:txBody>
      </p:sp>
      <p:sp>
        <p:nvSpPr>
          <p:cNvPr id="15" name="Rectangle 16"/>
          <p:cNvSpPr>
            <a:spLocks noGrp="1"/>
          </p:cNvSpPr>
          <p:nvPr>
            <p:ph type="sldNum" sz="quarter" idx="33"/>
          </p:nvPr>
        </p:nvSpPr>
        <p:spPr/>
        <p:txBody>
          <a:bodyPr/>
          <a:lstStyle>
            <a:lvl1pPr>
              <a:defRPr/>
            </a:lvl1pPr>
          </a:lstStyle>
          <a:p>
            <a:pPr>
              <a:defRPr/>
            </a:pPr>
            <a:fld id="{CB5C90C5-7C19-4777-AD57-9F4A31518E47}"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8"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8" name="Rectangle 7"/>
          <p:cNvSpPr>
            <a:spLocks noGrp="1"/>
          </p:cNvSpPr>
          <p:nvPr>
            <p:ph type="body" sz="quarter" idx="16"/>
          </p:nvPr>
        </p:nvSpPr>
        <p:spPr>
          <a:xfrm>
            <a:off x="926821" y="61722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7"/>
          <p:cNvSpPr>
            <a:spLocks noGrp="1"/>
          </p:cNvSpPr>
          <p:nvPr>
            <p:ph type="body" sz="quarter" idx="22"/>
          </p:nvPr>
        </p:nvSpPr>
        <p:spPr>
          <a:xfrm>
            <a:off x="926821" y="1524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8" name="Rectangle 7"/>
          <p:cNvSpPr>
            <a:spLocks noGrp="1"/>
          </p:cNvSpPr>
          <p:nvPr>
            <p:ph type="body" sz="quarter" idx="23"/>
          </p:nvPr>
        </p:nvSpPr>
        <p:spPr>
          <a:xfrm>
            <a:off x="4660621" y="61722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6" name="Rectangle 7"/>
          <p:cNvSpPr>
            <a:spLocks noGrp="1"/>
          </p:cNvSpPr>
          <p:nvPr>
            <p:ph type="body" sz="quarter" idx="24"/>
          </p:nvPr>
        </p:nvSpPr>
        <p:spPr>
          <a:xfrm>
            <a:off x="4660621" y="1524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0" name="Rectangle 3"/>
          <p:cNvSpPr>
            <a:spLocks noGrp="1"/>
          </p:cNvSpPr>
          <p:nvPr>
            <p:ph type="dt" sz="half" idx="25"/>
          </p:nvPr>
        </p:nvSpPr>
        <p:spPr/>
        <p:txBody>
          <a:bodyPr/>
          <a:lstStyle>
            <a:lvl1pPr>
              <a:defRPr/>
            </a:lvl1pPr>
          </a:lstStyle>
          <a:p>
            <a:pPr>
              <a:defRPr/>
            </a:pPr>
            <a:fld id="{091633A3-5509-49C1-B545-9EC82103B003}" type="datetimeFigureOut">
              <a:rPr lang="en-US"/>
              <a:pPr>
                <a:defRPr/>
              </a:pPr>
              <a:t>7/13/2014</a:t>
            </a:fld>
            <a:endParaRPr lang="en-US" dirty="0"/>
          </a:p>
        </p:txBody>
      </p:sp>
      <p:sp>
        <p:nvSpPr>
          <p:cNvPr id="11" name="Rectangle 25"/>
          <p:cNvSpPr>
            <a:spLocks noGrp="1"/>
          </p:cNvSpPr>
          <p:nvPr>
            <p:ph type="ftr" sz="quarter" idx="26"/>
          </p:nvPr>
        </p:nvSpPr>
        <p:spPr/>
        <p:txBody>
          <a:bodyPr/>
          <a:lstStyle>
            <a:lvl1pPr>
              <a:defRPr/>
            </a:lvl1pPr>
          </a:lstStyle>
          <a:p>
            <a:pPr>
              <a:defRPr/>
            </a:pPr>
            <a:endParaRPr lang="en-US"/>
          </a:p>
        </p:txBody>
      </p:sp>
      <p:sp>
        <p:nvSpPr>
          <p:cNvPr id="12" name="Rectangle 16"/>
          <p:cNvSpPr>
            <a:spLocks noGrp="1"/>
          </p:cNvSpPr>
          <p:nvPr>
            <p:ph type="sldNum" sz="quarter" idx="27"/>
          </p:nvPr>
        </p:nvSpPr>
        <p:spPr/>
        <p:txBody>
          <a:bodyPr/>
          <a:lstStyle>
            <a:lvl1pPr>
              <a:defRPr/>
            </a:lvl1pPr>
          </a:lstStyle>
          <a:p>
            <a:pPr>
              <a:defRPr/>
            </a:pPr>
            <a:fld id="{5D07C499-6405-413E-BEC6-434B2EECC841}"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4"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0" name="Rectangle 7"/>
          <p:cNvSpPr>
            <a:spLocks noGrp="1"/>
          </p:cNvSpPr>
          <p:nvPr>
            <p:ph type="pic" sz="quarter" idx="31"/>
          </p:nvPr>
        </p:nvSpPr>
        <p:spPr>
          <a:xfrm>
            <a:off x="4546604"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7"/>
          <p:cNvSpPr>
            <a:spLocks noGrp="1"/>
          </p:cNvSpPr>
          <p:nvPr>
            <p:ph type="pic" sz="quarter" idx="30"/>
          </p:nvPr>
        </p:nvSpPr>
        <p:spPr>
          <a:xfrm>
            <a:off x="2349060"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9" name="Rectangle 7"/>
          <p:cNvSpPr>
            <a:spLocks noGrp="1"/>
          </p:cNvSpPr>
          <p:nvPr>
            <p:ph type="pic" sz="quarter" idx="32"/>
          </p:nvPr>
        </p:nvSpPr>
        <p:spPr>
          <a:xfrm>
            <a:off x="6740166" y="1524014"/>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4" name="Rectangle 7"/>
          <p:cNvSpPr>
            <a:spLocks noGrp="1"/>
          </p:cNvSpPr>
          <p:nvPr>
            <p:ph type="body" sz="quarter" idx="29"/>
          </p:nvPr>
        </p:nvSpPr>
        <p:spPr>
          <a:xfrm>
            <a:off x="152400" y="4495800"/>
            <a:ext cx="8763000" cy="1905000"/>
          </a:xfrm>
        </p:spPr>
        <p:txBody>
          <a:bodyPr/>
          <a:lstStyle>
            <a:lvl1pPr marL="0" marR="0" indent="0" algn="l">
              <a:buFontTx/>
              <a:buNone/>
              <a:defRPr sz="2400" baseline="0"/>
            </a:lvl1pPr>
            <a:extLst/>
          </a:lstStyle>
          <a:p>
            <a:pPr lvl="0"/>
            <a:r>
              <a:rPr lang="en-US" smtClean="0"/>
              <a:t>Click to edit Master text styles</a:t>
            </a:r>
          </a:p>
        </p:txBody>
      </p:sp>
      <p:sp>
        <p:nvSpPr>
          <p:cNvPr id="8" name="Rectangle 3"/>
          <p:cNvSpPr>
            <a:spLocks noGrp="1"/>
          </p:cNvSpPr>
          <p:nvPr>
            <p:ph type="dt" sz="half" idx="33"/>
          </p:nvPr>
        </p:nvSpPr>
        <p:spPr/>
        <p:txBody>
          <a:bodyPr/>
          <a:lstStyle>
            <a:lvl1pPr>
              <a:defRPr/>
            </a:lvl1pPr>
          </a:lstStyle>
          <a:p>
            <a:pPr>
              <a:defRPr/>
            </a:pPr>
            <a:fld id="{6767B2D0-3DB5-4E19-8AA1-7C282C789630}" type="datetimeFigureOut">
              <a:rPr lang="en-US"/>
              <a:pPr>
                <a:defRPr/>
              </a:pPr>
              <a:t>7/13/2014</a:t>
            </a:fld>
            <a:endParaRPr lang="en-US" dirty="0"/>
          </a:p>
        </p:txBody>
      </p:sp>
      <p:sp>
        <p:nvSpPr>
          <p:cNvPr id="9" name="Rectangle 25"/>
          <p:cNvSpPr>
            <a:spLocks noGrp="1"/>
          </p:cNvSpPr>
          <p:nvPr>
            <p:ph type="ftr" sz="quarter" idx="34"/>
          </p:nvPr>
        </p:nvSpPr>
        <p:spPr/>
        <p:txBody>
          <a:bodyPr/>
          <a:lstStyle>
            <a:lvl1pPr>
              <a:defRPr/>
            </a:lvl1pPr>
          </a:lstStyle>
          <a:p>
            <a:pPr>
              <a:defRPr/>
            </a:pPr>
            <a:endParaRPr lang="en-US"/>
          </a:p>
        </p:txBody>
      </p:sp>
      <p:sp>
        <p:nvSpPr>
          <p:cNvPr id="10" name="Rectangle 16"/>
          <p:cNvSpPr>
            <a:spLocks noGrp="1"/>
          </p:cNvSpPr>
          <p:nvPr>
            <p:ph type="sldNum" sz="quarter" idx="35"/>
          </p:nvPr>
        </p:nvSpPr>
        <p:spPr/>
        <p:txBody>
          <a:bodyPr/>
          <a:lstStyle>
            <a:lvl1pPr>
              <a:defRPr/>
            </a:lvl1pPr>
          </a:lstStyle>
          <a:p>
            <a:pPr>
              <a:defRPr/>
            </a:pPr>
            <a:fld id="{87C37FE9-5CC7-42FA-ABAC-F6878E3E72BD}"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24"/>
          </p:nvPr>
        </p:nvSpPr>
        <p:spPr/>
        <p:txBody>
          <a:bodyPr/>
          <a:lstStyle>
            <a:lvl1pPr>
              <a:defRPr/>
            </a:lvl1pPr>
          </a:lstStyle>
          <a:p>
            <a:pPr>
              <a:defRPr/>
            </a:pPr>
            <a:fld id="{D8E4958A-BF71-4F7D-9577-472B84DA0D0E}" type="datetimeFigureOut">
              <a:rPr lang="en-US"/>
              <a:pPr>
                <a:defRPr/>
              </a:pPr>
              <a:t>7/13/2014</a:t>
            </a:fld>
            <a:endParaRPr lang="en-US" dirty="0"/>
          </a:p>
        </p:txBody>
      </p:sp>
      <p:sp>
        <p:nvSpPr>
          <p:cNvPr id="8" name="Rectangle 25"/>
          <p:cNvSpPr>
            <a:spLocks noGrp="1"/>
          </p:cNvSpPr>
          <p:nvPr>
            <p:ph type="ftr" sz="quarter" idx="25"/>
          </p:nvPr>
        </p:nvSpPr>
        <p:spPr/>
        <p:txBody>
          <a:bodyPr/>
          <a:lstStyle>
            <a:lvl1pPr>
              <a:defRPr/>
            </a:lvl1pPr>
          </a:lstStyle>
          <a:p>
            <a:pPr>
              <a:defRPr/>
            </a:pPr>
            <a:endParaRPr lang="en-US"/>
          </a:p>
        </p:txBody>
      </p:sp>
      <p:sp>
        <p:nvSpPr>
          <p:cNvPr id="9" name="Rectangle 16"/>
          <p:cNvSpPr>
            <a:spLocks noGrp="1"/>
          </p:cNvSpPr>
          <p:nvPr>
            <p:ph type="sldNum" sz="quarter" idx="26"/>
          </p:nvPr>
        </p:nvSpPr>
        <p:spPr/>
        <p:txBody>
          <a:bodyPr/>
          <a:lstStyle>
            <a:lvl1pPr>
              <a:defRPr/>
            </a:lvl1pPr>
          </a:lstStyle>
          <a:p>
            <a:pPr>
              <a:defRPr/>
            </a:pPr>
            <a:fld id="{8EAE6047-CB67-4EA9-95ED-C4938E8FE8F6}"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a:defRPr baseline="0"/>
            </a:lvl1pPr>
            <a:extLst/>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a:buFontTx/>
              <a:buNone/>
              <a:defRPr sz="1800"/>
            </a:lvl1pPr>
            <a:extLst/>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8" name="Rectangle 3"/>
          <p:cNvSpPr>
            <a:spLocks noGrp="1"/>
          </p:cNvSpPr>
          <p:nvPr>
            <p:ph type="dt" sz="half" idx="17"/>
          </p:nvPr>
        </p:nvSpPr>
        <p:spPr/>
        <p:txBody>
          <a:bodyPr/>
          <a:lstStyle>
            <a:lvl1pPr>
              <a:defRPr/>
            </a:lvl1pPr>
          </a:lstStyle>
          <a:p>
            <a:pPr>
              <a:defRPr/>
            </a:pPr>
            <a:fld id="{D56484E1-03BB-49E5-9039-43850F515C77}" type="datetimeFigureOut">
              <a:rPr lang="en-US"/>
              <a:pPr>
                <a:defRPr/>
              </a:pPr>
              <a:t>7/13/2014</a:t>
            </a:fld>
            <a:endParaRPr lang="en-US" dirty="0"/>
          </a:p>
        </p:txBody>
      </p:sp>
      <p:sp>
        <p:nvSpPr>
          <p:cNvPr id="9" name="Rectangle 25"/>
          <p:cNvSpPr>
            <a:spLocks noGrp="1"/>
          </p:cNvSpPr>
          <p:nvPr>
            <p:ph type="ftr" sz="quarter" idx="18"/>
          </p:nvPr>
        </p:nvSpPr>
        <p:spPr/>
        <p:txBody>
          <a:bodyPr/>
          <a:lstStyle>
            <a:lvl1pPr>
              <a:defRPr/>
            </a:lvl1pPr>
          </a:lstStyle>
          <a:p>
            <a:pPr>
              <a:defRPr/>
            </a:pPr>
            <a:endParaRPr lang="en-US"/>
          </a:p>
        </p:txBody>
      </p:sp>
      <p:sp>
        <p:nvSpPr>
          <p:cNvPr id="10" name="Rectangle 16"/>
          <p:cNvSpPr>
            <a:spLocks noGrp="1"/>
          </p:cNvSpPr>
          <p:nvPr>
            <p:ph type="sldNum" sz="quarter" idx="19"/>
          </p:nvPr>
        </p:nvSpPr>
        <p:spPr/>
        <p:txBody>
          <a:bodyPr/>
          <a:lstStyle>
            <a:lvl1pPr>
              <a:defRPr/>
            </a:lvl1pPr>
          </a:lstStyle>
          <a:p>
            <a:pPr>
              <a:defRPr/>
            </a:pPr>
            <a:fld id="{C5D727D9-D7F3-4260-AC2E-30CA7E6BF844}"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29"/>
          </p:nvPr>
        </p:nvSpPr>
        <p:spPr/>
        <p:txBody>
          <a:bodyPr/>
          <a:lstStyle>
            <a:lvl1pPr>
              <a:defRPr/>
            </a:lvl1pPr>
          </a:lstStyle>
          <a:p>
            <a:pPr>
              <a:defRPr/>
            </a:pPr>
            <a:fld id="{1831A587-B878-41FB-BA1E-3D7B46099CDC}" type="datetimeFigureOut">
              <a:rPr lang="en-US"/>
              <a:pPr>
                <a:defRPr/>
              </a:pPr>
              <a:t>7/13/2014</a:t>
            </a:fld>
            <a:endParaRPr lang="en-US" dirty="0"/>
          </a:p>
        </p:txBody>
      </p:sp>
      <p:sp>
        <p:nvSpPr>
          <p:cNvPr id="8" name="Rectangle 25"/>
          <p:cNvSpPr>
            <a:spLocks noGrp="1"/>
          </p:cNvSpPr>
          <p:nvPr>
            <p:ph type="ftr" sz="quarter" idx="30"/>
          </p:nvPr>
        </p:nvSpPr>
        <p:spPr/>
        <p:txBody>
          <a:bodyPr/>
          <a:lstStyle>
            <a:lvl1pPr>
              <a:defRPr/>
            </a:lvl1pPr>
          </a:lstStyle>
          <a:p>
            <a:pPr>
              <a:defRPr/>
            </a:pPr>
            <a:endParaRPr lang="en-US"/>
          </a:p>
        </p:txBody>
      </p:sp>
      <p:sp>
        <p:nvSpPr>
          <p:cNvPr id="10" name="Rectangle 16"/>
          <p:cNvSpPr>
            <a:spLocks noGrp="1"/>
          </p:cNvSpPr>
          <p:nvPr>
            <p:ph type="sldNum" sz="quarter" idx="31"/>
          </p:nvPr>
        </p:nvSpPr>
        <p:spPr/>
        <p:txBody>
          <a:bodyPr/>
          <a:lstStyle>
            <a:lvl1pPr>
              <a:defRPr/>
            </a:lvl1pPr>
          </a:lstStyle>
          <a:p>
            <a:pPr>
              <a:defRPr/>
            </a:pPr>
            <a:fld id="{BAE9A0CE-AE06-4FF3-99B0-891AFD2C71F9}"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6"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7"/>
          <p:cNvSpPr>
            <a:spLocks noGrp="1"/>
          </p:cNvSpPr>
          <p:nvPr>
            <p:ph type="pic" sz="quarter" idx="28"/>
          </p:nvPr>
        </p:nvSpPr>
        <p:spPr>
          <a:xfrm>
            <a:off x="6074736"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31"/>
          </p:nvPr>
        </p:nvSpPr>
        <p:spPr/>
        <p:txBody>
          <a:bodyPr/>
          <a:lstStyle>
            <a:lvl1pPr>
              <a:defRPr/>
            </a:lvl1pPr>
          </a:lstStyle>
          <a:p>
            <a:pPr>
              <a:defRPr/>
            </a:pPr>
            <a:fld id="{798F05EC-F43B-4F41-B4E3-CD0E90503FD3}" type="datetimeFigureOut">
              <a:rPr lang="en-US"/>
              <a:pPr>
                <a:defRPr/>
              </a:pPr>
              <a:t>7/13/2014</a:t>
            </a:fld>
            <a:endParaRPr lang="en-US" dirty="0"/>
          </a:p>
        </p:txBody>
      </p:sp>
      <p:sp>
        <p:nvSpPr>
          <p:cNvPr id="8" name="Rectangle 25"/>
          <p:cNvSpPr>
            <a:spLocks noGrp="1"/>
          </p:cNvSpPr>
          <p:nvPr>
            <p:ph type="ftr" sz="quarter" idx="32"/>
          </p:nvPr>
        </p:nvSpPr>
        <p:spPr/>
        <p:txBody>
          <a:bodyPr/>
          <a:lstStyle>
            <a:lvl1pPr>
              <a:defRPr/>
            </a:lvl1pPr>
          </a:lstStyle>
          <a:p>
            <a:pPr>
              <a:defRPr/>
            </a:pPr>
            <a:endParaRPr lang="en-US"/>
          </a:p>
        </p:txBody>
      </p:sp>
      <p:sp>
        <p:nvSpPr>
          <p:cNvPr id="9" name="Rectangle 16"/>
          <p:cNvSpPr>
            <a:spLocks noGrp="1"/>
          </p:cNvSpPr>
          <p:nvPr>
            <p:ph type="sldNum" sz="quarter" idx="33"/>
          </p:nvPr>
        </p:nvSpPr>
        <p:spPr/>
        <p:txBody>
          <a:bodyPr/>
          <a:lstStyle>
            <a:lvl1pPr>
              <a:defRPr/>
            </a:lvl1pPr>
          </a:lstStyle>
          <a:p>
            <a:pPr>
              <a:defRPr/>
            </a:pPr>
            <a:fld id="{AB03D563-916B-46D4-9521-1C1F0C0196FC}"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80"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3048000" y="48768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5" name="Rectangle 3"/>
          <p:cNvSpPr>
            <a:spLocks noGrp="1"/>
          </p:cNvSpPr>
          <p:nvPr>
            <p:ph type="dt" sz="half" idx="16"/>
          </p:nvPr>
        </p:nvSpPr>
        <p:spPr/>
        <p:txBody>
          <a:bodyPr/>
          <a:lstStyle>
            <a:lvl1pPr>
              <a:defRPr/>
            </a:lvl1pPr>
          </a:lstStyle>
          <a:p>
            <a:pPr>
              <a:defRPr/>
            </a:pPr>
            <a:fld id="{CAF29F0C-C2BE-4860-82A3-DC64B89BE22F}" type="datetimeFigureOut">
              <a:rPr lang="en-US"/>
              <a:pPr>
                <a:defRPr/>
              </a:pPr>
              <a:t>7/13/2014</a:t>
            </a:fld>
            <a:endParaRPr lang="en-US" dirty="0"/>
          </a:p>
        </p:txBody>
      </p:sp>
      <p:sp>
        <p:nvSpPr>
          <p:cNvPr id="6" name="Rectangle 25"/>
          <p:cNvSpPr>
            <a:spLocks noGrp="1"/>
          </p:cNvSpPr>
          <p:nvPr>
            <p:ph type="ftr" sz="quarter" idx="17"/>
          </p:nvPr>
        </p:nvSpPr>
        <p:spPr/>
        <p:txBody>
          <a:bodyPr/>
          <a:lstStyle>
            <a:lvl1pPr>
              <a:defRPr/>
            </a:lvl1pPr>
          </a:lstStyle>
          <a:p>
            <a:pPr>
              <a:defRPr/>
            </a:pPr>
            <a:endParaRPr lang="en-US"/>
          </a:p>
        </p:txBody>
      </p:sp>
      <p:sp>
        <p:nvSpPr>
          <p:cNvPr id="8" name="Rectangle 16"/>
          <p:cNvSpPr>
            <a:spLocks noGrp="1"/>
          </p:cNvSpPr>
          <p:nvPr>
            <p:ph type="sldNum" sz="quarter" idx="18"/>
          </p:nvPr>
        </p:nvSpPr>
        <p:spPr/>
        <p:txBody>
          <a:bodyPr/>
          <a:lstStyle>
            <a:lvl1pPr>
              <a:defRPr/>
            </a:lvl1pPr>
          </a:lstStyle>
          <a:p>
            <a:pPr>
              <a:defRPr/>
            </a:pPr>
            <a:fld id="{A1311275-88F3-489D-85B8-2E7B072E7E09}"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8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7"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4953000" y="46482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8" name="W¥ل云玗İαЂÕØÚáÛ丫:Téxt Plàçèhòlðêr 表¥鷗字㌍_W 7"/>
          <p:cNvSpPr>
            <a:spLocks noGrp="1"/>
          </p:cNvSpPr>
          <p:nvPr>
            <p:ph type="body" sz="quarter" idx="16"/>
          </p:nvPr>
        </p:nvSpPr>
        <p:spPr>
          <a:xfrm>
            <a:off x="1143000" y="46482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9" name="Rectangle 3"/>
          <p:cNvSpPr>
            <a:spLocks noGrp="1"/>
          </p:cNvSpPr>
          <p:nvPr>
            <p:ph type="dt" sz="half" idx="17"/>
          </p:nvPr>
        </p:nvSpPr>
        <p:spPr/>
        <p:txBody>
          <a:bodyPr/>
          <a:lstStyle>
            <a:lvl1pPr>
              <a:defRPr/>
            </a:lvl1pPr>
          </a:lstStyle>
          <a:p>
            <a:pPr>
              <a:defRPr/>
            </a:pPr>
            <a:fld id="{D85FB3D3-BFB0-4F1E-BFF0-ADA61EB364DC}" type="datetimeFigureOut">
              <a:rPr lang="en-US"/>
              <a:pPr>
                <a:defRPr/>
              </a:pPr>
              <a:t>7/13/2014</a:t>
            </a:fld>
            <a:endParaRPr lang="en-US" dirty="0"/>
          </a:p>
        </p:txBody>
      </p:sp>
      <p:sp>
        <p:nvSpPr>
          <p:cNvPr id="10" name="Rectangle 25"/>
          <p:cNvSpPr>
            <a:spLocks noGrp="1"/>
          </p:cNvSpPr>
          <p:nvPr>
            <p:ph type="ftr" sz="quarter" idx="18"/>
          </p:nvPr>
        </p:nvSpPr>
        <p:spPr/>
        <p:txBody>
          <a:bodyPr/>
          <a:lstStyle>
            <a:lvl1pPr>
              <a:defRPr/>
            </a:lvl1pPr>
          </a:lstStyle>
          <a:p>
            <a:pPr>
              <a:defRPr/>
            </a:pPr>
            <a:endParaRPr lang="en-US"/>
          </a:p>
        </p:txBody>
      </p:sp>
      <p:sp>
        <p:nvSpPr>
          <p:cNvPr id="11" name="Rectangle 16"/>
          <p:cNvSpPr>
            <a:spLocks noGrp="1"/>
          </p:cNvSpPr>
          <p:nvPr>
            <p:ph type="sldNum" sz="quarter" idx="19"/>
          </p:nvPr>
        </p:nvSpPr>
        <p:spPr/>
        <p:txBody>
          <a:bodyPr/>
          <a:lstStyle>
            <a:lvl1pPr>
              <a:defRPr/>
            </a:lvl1pPr>
          </a:lstStyle>
          <a:p>
            <a:pPr>
              <a:defRPr/>
            </a:pPr>
            <a:fld id="{737266FE-4062-448C-AFFB-D77F66A15176}"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W¥ل云玗İαЂÕØÚáÛ丫:Téxt Plàçèhòlðêr 表¥鷗字㌍_W 3"/>
          <p:cNvSpPr>
            <a:spLocks noGrp="1"/>
          </p:cNvSpPr>
          <p:nvPr>
            <p:ph type="body" sz="quarter" idx="12"/>
          </p:nvPr>
        </p:nvSpPr>
        <p:spPr>
          <a:xfrm>
            <a:off x="457200" y="4876800"/>
            <a:ext cx="8229600" cy="14478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5" name="Rectangle 3"/>
          <p:cNvSpPr>
            <a:spLocks noGrp="1"/>
          </p:cNvSpPr>
          <p:nvPr>
            <p:ph type="dt" sz="half" idx="31"/>
          </p:nvPr>
        </p:nvSpPr>
        <p:spPr/>
        <p:txBody>
          <a:bodyPr/>
          <a:lstStyle>
            <a:lvl1pPr>
              <a:defRPr/>
            </a:lvl1pPr>
          </a:lstStyle>
          <a:p>
            <a:pPr>
              <a:defRPr/>
            </a:pPr>
            <a:fld id="{352DF4F3-0193-4C9A-8BF1-D12A7CD6AA4A}" type="datetimeFigureOut">
              <a:rPr lang="en-US"/>
              <a:pPr>
                <a:defRPr/>
              </a:pPr>
              <a:t>7/13/2014</a:t>
            </a:fld>
            <a:endParaRPr lang="en-US" dirty="0"/>
          </a:p>
        </p:txBody>
      </p:sp>
      <p:sp>
        <p:nvSpPr>
          <p:cNvPr id="6" name="Rectangle 25"/>
          <p:cNvSpPr>
            <a:spLocks noGrp="1"/>
          </p:cNvSpPr>
          <p:nvPr>
            <p:ph type="ftr" sz="quarter" idx="32"/>
          </p:nvPr>
        </p:nvSpPr>
        <p:spPr/>
        <p:txBody>
          <a:bodyPr/>
          <a:lstStyle>
            <a:lvl1pPr>
              <a:defRPr/>
            </a:lvl1pPr>
          </a:lstStyle>
          <a:p>
            <a:pPr>
              <a:defRPr/>
            </a:pPr>
            <a:endParaRPr lang="en-US"/>
          </a:p>
        </p:txBody>
      </p:sp>
      <p:sp>
        <p:nvSpPr>
          <p:cNvPr id="7" name="Rectangle 16"/>
          <p:cNvSpPr>
            <a:spLocks noGrp="1"/>
          </p:cNvSpPr>
          <p:nvPr>
            <p:ph type="sldNum" sz="quarter" idx="33"/>
          </p:nvPr>
        </p:nvSpPr>
        <p:spPr/>
        <p:txBody>
          <a:bodyPr/>
          <a:lstStyle>
            <a:lvl1pPr>
              <a:defRPr/>
            </a:lvl1pPr>
          </a:lstStyle>
          <a:p>
            <a:pPr>
              <a:defRPr/>
            </a:pPr>
            <a:fld id="{898C8A60-C529-4D46-B817-B0504438A398}"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3"/>
          <p:cNvSpPr>
            <a:spLocks noGrp="1"/>
          </p:cNvSpPr>
          <p:nvPr>
            <p:ph type="dt" sz="half" idx="10"/>
          </p:nvPr>
        </p:nvSpPr>
        <p:spPr/>
        <p:txBody>
          <a:bodyPr/>
          <a:lstStyle>
            <a:lvl1pPr>
              <a:defRPr/>
            </a:lvl1pPr>
          </a:lstStyle>
          <a:p>
            <a:pPr>
              <a:defRPr/>
            </a:pPr>
            <a:fld id="{2D2C0E7E-FC91-454E-940E-AEE7E40E3BA5}" type="datetimeFigureOut">
              <a:rPr lang="en-US"/>
              <a:pPr>
                <a:defRPr/>
              </a:pPr>
              <a:t>7/13/2014</a:t>
            </a:fld>
            <a:endParaRPr lang="en-US" dirty="0"/>
          </a:p>
        </p:txBody>
      </p:sp>
      <p:sp>
        <p:nvSpPr>
          <p:cNvPr id="5" name="Rectangle 25"/>
          <p:cNvSpPr>
            <a:spLocks noGrp="1"/>
          </p:cNvSpPr>
          <p:nvPr>
            <p:ph type="ftr" sz="quarter" idx="11"/>
          </p:nvPr>
        </p:nvSpPr>
        <p:spPr/>
        <p:txBody>
          <a:bodyPr/>
          <a:lstStyle>
            <a:lvl1pPr>
              <a:defRPr/>
            </a:lvl1pPr>
          </a:lstStyle>
          <a:p>
            <a:pPr>
              <a:defRPr/>
            </a:pPr>
            <a:endParaRPr lang="en-US"/>
          </a:p>
        </p:txBody>
      </p:sp>
      <p:sp>
        <p:nvSpPr>
          <p:cNvPr id="6" name="Rectangle 16"/>
          <p:cNvSpPr>
            <a:spLocks noGrp="1"/>
          </p:cNvSpPr>
          <p:nvPr>
            <p:ph type="sldNum" sz="quarter" idx="12"/>
          </p:nvPr>
        </p:nvSpPr>
        <p:spPr/>
        <p:txBody>
          <a:bodyPr/>
          <a:lstStyle>
            <a:lvl1pPr>
              <a:defRPr/>
            </a:lvl1pPr>
          </a:lstStyle>
          <a:p>
            <a:pPr>
              <a:defRPr/>
            </a:pPr>
            <a:fld id="{5DE0629D-9A48-41BB-92AD-78CBCFD5ADE2}"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3263" y="1295400"/>
            <a:ext cx="2644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0439" y="1295400"/>
            <a:ext cx="26463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150E1710-D945-4082-A9C1-D30E5F32BCFD}"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2"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pPr>
              <a:defRPr/>
            </a:pPr>
            <a:endParaRPr lang="en-US"/>
          </a:p>
        </p:txBody>
      </p:sp>
    </p:spTree>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defRPr/>
              </a:pPr>
              <a:endParaRPr lang="en-US" sz="2400">
                <a:solidFill>
                  <a:prstClr val="white"/>
                </a:solidFill>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defRPr/>
              </a:pPr>
              <a:endParaRPr lang="en-US" sz="2400">
                <a:solidFill>
                  <a:prstClr val="white"/>
                </a:solidFill>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en-US">
                <a:solidFill>
                  <a:prstClr val="white"/>
                </a:solidFill>
              </a:endParaRPr>
            </a:p>
          </p:txBody>
        </p:sp>
      </p:grpSp>
      <p:sp>
        <p:nvSpPr>
          <p:cNvPr id="159750"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5975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52" y="609614"/>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 name="Rectangle 7"/>
          <p:cNvSpPr>
            <a:spLocks noGrp="1"/>
          </p:cNvSpPr>
          <p:nvPr>
            <p:ph type="body" sz="quarter" idx="14"/>
          </p:nvPr>
        </p:nvSpPr>
        <p:spPr>
          <a:xfrm>
            <a:off x="10668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9" name="Rectangle 7"/>
          <p:cNvSpPr>
            <a:spLocks noGrp="1"/>
          </p:cNvSpPr>
          <p:nvPr>
            <p:ph type="body" sz="quarter" idx="15"/>
          </p:nvPr>
        </p:nvSpPr>
        <p:spPr>
          <a:xfrm>
            <a:off x="47244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6"/>
          </p:nvPr>
        </p:nvSpPr>
        <p:spPr/>
        <p:txBody>
          <a:bodyPr/>
          <a:lstStyle>
            <a:lvl1pPr>
              <a:defRPr/>
            </a:lvl1pPr>
          </a:lstStyle>
          <a:p>
            <a:pPr>
              <a:defRPr/>
            </a:pPr>
            <a:fld id="{6F573AA8-0CFD-4FA0-96F5-80455FCBE088}" type="datetimeFigureOut">
              <a:rPr lang="en-US"/>
              <a:pPr>
                <a:defRPr/>
              </a:pPr>
              <a:t>7/13/2014</a:t>
            </a:fld>
            <a:endParaRPr lang="en-US" dirty="0"/>
          </a:p>
        </p:txBody>
      </p:sp>
      <p:sp>
        <p:nvSpPr>
          <p:cNvPr id="7" name="Rectangle 25"/>
          <p:cNvSpPr>
            <a:spLocks noGrp="1"/>
          </p:cNvSpPr>
          <p:nvPr>
            <p:ph type="ftr" sz="quarter" idx="17"/>
          </p:nvPr>
        </p:nvSpPr>
        <p:spPr/>
        <p:txBody>
          <a:bodyPr/>
          <a:lstStyle>
            <a:lvl1pPr>
              <a:defRPr/>
            </a:lvl1pPr>
          </a:lstStyle>
          <a:p>
            <a:pPr>
              <a:defRPr/>
            </a:pPr>
            <a:endParaRPr lang="en-US"/>
          </a:p>
        </p:txBody>
      </p:sp>
      <p:sp>
        <p:nvSpPr>
          <p:cNvPr id="8" name="Rectangle 16"/>
          <p:cNvSpPr>
            <a:spLocks noGrp="1"/>
          </p:cNvSpPr>
          <p:nvPr>
            <p:ph type="sldNum" sz="quarter" idx="18"/>
          </p:nvPr>
        </p:nvSpPr>
        <p:spPr/>
        <p:txBody>
          <a:bodyPr/>
          <a:lstStyle>
            <a:lvl1pPr>
              <a:defRPr/>
            </a:lvl1pPr>
          </a:lstStyle>
          <a:p>
            <a:pPr>
              <a:defRPr/>
            </a:pPr>
            <a:fld id="{AA422BD9-67C2-4F34-A588-D4A074B503A2}" type="slidenum">
              <a:rPr lang="en-US"/>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a:xfrm>
            <a:off x="454025" y="5181600"/>
            <a:ext cx="8229600" cy="1143000"/>
          </a:xfrm>
          <a:prstGeom prst="rect">
            <a:avLst/>
          </a:prstGeom>
        </p:spPr>
        <p:txBody>
          <a:bodyPr anchor="ctr">
            <a:normAutofit/>
          </a:bodyPr>
          <a:lstStyle>
            <a:extLst/>
          </a:lstStyle>
          <a:p>
            <a:pPr algn="ctr">
              <a:defRPr/>
            </a:pPr>
            <a:endParaRPr lang="en-US" sz="3200" i="1" dirty="0">
              <a:solidFill>
                <a:prstClr val="white"/>
              </a:solidFill>
              <a:latin typeface="+mn-lt"/>
            </a:endParaRPr>
          </a:p>
        </p:txBody>
      </p:sp>
      <p:sp>
        <p:nvSpPr>
          <p:cNvPr id="6"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4" name="Rectangle 7"/>
          <p:cNvSpPr>
            <a:spLocks noGrp="1"/>
          </p:cNvSpPr>
          <p:nvPr>
            <p:ph type="title"/>
          </p:nvPr>
        </p:nvSpPr>
        <p:spPr>
          <a:xfrm>
            <a:off x="228606" y="3962400"/>
            <a:ext cx="8298485" cy="1066800"/>
          </a:xfrm>
        </p:spPr>
        <p:txBody>
          <a:bodyPr bIns="0"/>
          <a:lstStyle>
            <a:lvl1pPr algn="r">
              <a:defRPr lang="en-US" dirty="0"/>
            </a:lvl1pPr>
            <a:extLst/>
          </a:lstStyle>
          <a:p>
            <a:r>
              <a:rPr lang="en-US" smtClean="0"/>
              <a:t>Click to edit Master title style</a:t>
            </a:r>
            <a:endParaRPr lang="en-US" dirty="0"/>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7" name="Rectangle 6"/>
          <p:cNvSpPr>
            <a:spLocks noGrp="1"/>
          </p:cNvSpPr>
          <p:nvPr>
            <p:ph type="dt" sz="half" idx="12"/>
          </p:nvPr>
        </p:nvSpPr>
        <p:spPr/>
        <p:txBody>
          <a:bodyPr/>
          <a:lstStyle>
            <a:lvl1pPr>
              <a:defRPr/>
            </a:lvl1pPr>
            <a:extLst/>
          </a:lstStyle>
          <a:p>
            <a:pPr>
              <a:defRPr/>
            </a:pPr>
            <a:fld id="{3BB42F71-EC99-4CB2-AD3D-79C8003492F5}" type="datetimeFigureOut">
              <a:rPr lang="en-US"/>
              <a:pPr>
                <a:defRPr/>
              </a:pPr>
              <a:t>7/13/2014</a:t>
            </a:fld>
            <a:endParaRPr lang="en-US" dirty="0"/>
          </a:p>
        </p:txBody>
      </p:sp>
      <p:sp>
        <p:nvSpPr>
          <p:cNvPr id="8" name="Rectangle 7"/>
          <p:cNvSpPr>
            <a:spLocks noGrp="1"/>
          </p:cNvSpPr>
          <p:nvPr>
            <p:ph type="sldNum" sz="quarter" idx="13"/>
          </p:nvPr>
        </p:nvSpPr>
        <p:spPr/>
        <p:txBody>
          <a:bodyPr/>
          <a:lstStyle>
            <a:lvl1pPr>
              <a:defRPr/>
            </a:lvl1pPr>
            <a:extLst/>
          </a:lstStyle>
          <a:p>
            <a:pPr>
              <a:defRPr/>
            </a:pPr>
            <a:fld id="{5D56EE9F-EF6A-4BD7-B4E8-3ED2DB876B35}" type="slidenum">
              <a:rPr lang="en-US"/>
              <a:pPr>
                <a:defRPr/>
              </a:pPr>
              <a:t>‹#›</a:t>
            </a:fld>
            <a:endParaRPr lang="en-US" dirty="0"/>
          </a:p>
        </p:txBody>
      </p:sp>
      <p:sp>
        <p:nvSpPr>
          <p:cNvPr id="10" name="Rectangle 9"/>
          <p:cNvSpPr>
            <a:spLocks noGrp="1"/>
          </p:cNvSpPr>
          <p:nvPr>
            <p:ph type="ftr" sz="quarter" idx="14"/>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5"/>
          <p:cNvSpPr>
            <a:spLocks noGrp="1"/>
          </p:cNvSpPr>
          <p:nvPr>
            <p:ph type="body" sz="quarter" idx="11"/>
          </p:nvPr>
        </p:nvSpPr>
        <p:spPr>
          <a:xfrm>
            <a:off x="914400" y="6019800"/>
            <a:ext cx="7467600" cy="3810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7C6CDCD5-0FE8-4594-B237-BEED49CEA07E}" type="datetimeFigureOut">
              <a:rPr lang="en-US"/>
              <a:pPr>
                <a:defRPr/>
              </a:pPr>
              <a:t>7/13/2014</a:t>
            </a:fld>
            <a:endParaRPr lang="en-US" dirty="0"/>
          </a:p>
        </p:txBody>
      </p:sp>
      <p:sp>
        <p:nvSpPr>
          <p:cNvPr id="6" name="Rectangle 25"/>
          <p:cNvSpPr>
            <a:spLocks noGrp="1"/>
          </p:cNvSpPr>
          <p:nvPr>
            <p:ph type="ftr" sz="quarter" idx="13"/>
          </p:nvPr>
        </p:nvSpPr>
        <p:spPr/>
        <p:txBody>
          <a:bodyPr/>
          <a:lstStyle>
            <a:lvl1pPr>
              <a:defRPr/>
            </a:lvl1pPr>
          </a:lstStyle>
          <a:p>
            <a:pPr>
              <a:defRPr/>
            </a:pPr>
            <a:endParaRPr lang="en-US"/>
          </a:p>
        </p:txBody>
      </p:sp>
      <p:sp>
        <p:nvSpPr>
          <p:cNvPr id="8" name="Rectangle 16"/>
          <p:cNvSpPr>
            <a:spLocks noGrp="1"/>
          </p:cNvSpPr>
          <p:nvPr>
            <p:ph type="sldNum" sz="quarter" idx="14"/>
          </p:nvPr>
        </p:nvSpPr>
        <p:spPr/>
        <p:txBody>
          <a:bodyPr/>
          <a:lstStyle>
            <a:lvl1pPr>
              <a:defRPr/>
            </a:lvl1pPr>
          </a:lstStyle>
          <a:p>
            <a:pPr>
              <a:defRPr/>
            </a:pPr>
            <a:fld id="{C6D28952-052D-4070-957A-AA0EE6E502F1}"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421"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B9A5A9DA-02A5-456D-8B14-68029CD1E1AC}" type="datetimeFigureOut">
              <a:rPr lang="en-US"/>
              <a:pPr>
                <a:defRPr/>
              </a:pPr>
              <a:t>7/13/2014</a:t>
            </a:fld>
            <a:endParaRPr lang="en-US" dirty="0"/>
          </a:p>
        </p:txBody>
      </p:sp>
      <p:sp>
        <p:nvSpPr>
          <p:cNvPr id="5" name="Rectangle 25"/>
          <p:cNvSpPr>
            <a:spLocks noGrp="1"/>
          </p:cNvSpPr>
          <p:nvPr>
            <p:ph type="ftr" sz="quarter" idx="13"/>
          </p:nvPr>
        </p:nvSpPr>
        <p:spPr/>
        <p:txBody>
          <a:bodyPr/>
          <a:lstStyle>
            <a:lvl1pPr>
              <a:defRPr/>
            </a:lvl1pPr>
          </a:lstStyle>
          <a:p>
            <a:pPr>
              <a:defRPr/>
            </a:pPr>
            <a:endParaRPr lang="en-US"/>
          </a:p>
        </p:txBody>
      </p:sp>
      <p:sp>
        <p:nvSpPr>
          <p:cNvPr id="6" name="Rectangle 16"/>
          <p:cNvSpPr>
            <a:spLocks noGrp="1"/>
          </p:cNvSpPr>
          <p:nvPr>
            <p:ph type="sldNum" sz="quarter" idx="14"/>
          </p:nvPr>
        </p:nvSpPr>
        <p:spPr/>
        <p:txBody>
          <a:bodyPr/>
          <a:lstStyle>
            <a:lvl1pPr>
              <a:defRPr/>
            </a:lvl1pPr>
          </a:lstStyle>
          <a:p>
            <a:pPr>
              <a:defRPr/>
            </a:pPr>
            <a:fld id="{4CA07731-742F-4189-A268-2627E272F141}"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a:defRPr baseline="0"/>
            </a:lvl1pPr>
            <a:extLst/>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a:buFontTx/>
              <a:buNone/>
              <a:defRPr sz="1800"/>
            </a:lvl1pPr>
            <a:extLst/>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dirty="0" smtClean="0"/>
              <a:t>Click icon to add picture</a:t>
            </a:r>
            <a:endParaRPr lang="en-US" noProof="0" dirty="0"/>
          </a:p>
        </p:txBody>
      </p:sp>
      <p:sp>
        <p:nvSpPr>
          <p:cNvPr id="8" name="Rectangle 3"/>
          <p:cNvSpPr>
            <a:spLocks noGrp="1"/>
          </p:cNvSpPr>
          <p:nvPr>
            <p:ph type="dt" sz="half" idx="17"/>
          </p:nvPr>
        </p:nvSpPr>
        <p:spPr/>
        <p:txBody>
          <a:bodyPr/>
          <a:lstStyle>
            <a:lvl1pPr>
              <a:defRPr/>
            </a:lvl1pPr>
          </a:lstStyle>
          <a:p>
            <a:pPr>
              <a:defRPr/>
            </a:pPr>
            <a:fld id="{072CEE60-CEE3-4796-A6AD-73EF494F6AEF}" type="datetimeFigureOut">
              <a:rPr lang="en-US"/>
              <a:pPr>
                <a:defRPr/>
              </a:pPr>
              <a:t>7/13/2014</a:t>
            </a:fld>
            <a:endParaRPr lang="en-US" dirty="0"/>
          </a:p>
        </p:txBody>
      </p:sp>
      <p:sp>
        <p:nvSpPr>
          <p:cNvPr id="9" name="Rectangle 25"/>
          <p:cNvSpPr>
            <a:spLocks noGrp="1"/>
          </p:cNvSpPr>
          <p:nvPr>
            <p:ph type="ftr" sz="quarter" idx="18"/>
          </p:nvPr>
        </p:nvSpPr>
        <p:spPr/>
        <p:txBody>
          <a:bodyPr/>
          <a:lstStyle>
            <a:lvl1pPr>
              <a:defRPr/>
            </a:lvl1pPr>
          </a:lstStyle>
          <a:p>
            <a:pPr>
              <a:defRPr/>
            </a:pPr>
            <a:endParaRPr lang="en-US"/>
          </a:p>
        </p:txBody>
      </p:sp>
      <p:sp>
        <p:nvSpPr>
          <p:cNvPr id="10" name="Rectangle 16"/>
          <p:cNvSpPr>
            <a:spLocks noGrp="1"/>
          </p:cNvSpPr>
          <p:nvPr>
            <p:ph type="sldNum" sz="quarter" idx="19"/>
          </p:nvPr>
        </p:nvSpPr>
        <p:spPr/>
        <p:txBody>
          <a:bodyPr/>
          <a:lstStyle>
            <a:lvl1pPr>
              <a:defRPr/>
            </a:lvl1pPr>
          </a:lstStyle>
          <a:p>
            <a:pPr>
              <a:defRPr/>
            </a:pPr>
            <a:fld id="{E5511011-CFAB-4481-BB79-936D164BAB18}"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52" y="609692"/>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 name="Rectangle 7"/>
          <p:cNvSpPr>
            <a:spLocks noGrp="1"/>
          </p:cNvSpPr>
          <p:nvPr>
            <p:ph type="body" sz="quarter" idx="14"/>
          </p:nvPr>
        </p:nvSpPr>
        <p:spPr>
          <a:xfrm>
            <a:off x="10668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9" name="Rectangle 7"/>
          <p:cNvSpPr>
            <a:spLocks noGrp="1"/>
          </p:cNvSpPr>
          <p:nvPr>
            <p:ph type="body" sz="quarter" idx="15"/>
          </p:nvPr>
        </p:nvSpPr>
        <p:spPr>
          <a:xfrm>
            <a:off x="47244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6"/>
          </p:nvPr>
        </p:nvSpPr>
        <p:spPr/>
        <p:txBody>
          <a:bodyPr/>
          <a:lstStyle>
            <a:lvl1pPr>
              <a:defRPr/>
            </a:lvl1pPr>
          </a:lstStyle>
          <a:p>
            <a:pPr>
              <a:defRPr/>
            </a:pPr>
            <a:fld id="{9B44957F-C7EA-47FB-BE14-2178D0AA1EBC}" type="datetimeFigureOut">
              <a:rPr lang="en-US"/>
              <a:pPr>
                <a:defRPr/>
              </a:pPr>
              <a:t>7/13/2014</a:t>
            </a:fld>
            <a:endParaRPr lang="en-US" dirty="0"/>
          </a:p>
        </p:txBody>
      </p:sp>
      <p:sp>
        <p:nvSpPr>
          <p:cNvPr id="7" name="Rectangle 25"/>
          <p:cNvSpPr>
            <a:spLocks noGrp="1"/>
          </p:cNvSpPr>
          <p:nvPr>
            <p:ph type="ftr" sz="quarter" idx="17"/>
          </p:nvPr>
        </p:nvSpPr>
        <p:spPr/>
        <p:txBody>
          <a:bodyPr/>
          <a:lstStyle>
            <a:lvl1pPr>
              <a:defRPr/>
            </a:lvl1pPr>
          </a:lstStyle>
          <a:p>
            <a:pPr>
              <a:defRPr/>
            </a:pPr>
            <a:endParaRPr lang="en-US"/>
          </a:p>
        </p:txBody>
      </p:sp>
      <p:sp>
        <p:nvSpPr>
          <p:cNvPr id="8" name="Rectangle 16"/>
          <p:cNvSpPr>
            <a:spLocks noGrp="1"/>
          </p:cNvSpPr>
          <p:nvPr>
            <p:ph type="sldNum" sz="quarter" idx="18"/>
          </p:nvPr>
        </p:nvSpPr>
        <p:spPr/>
        <p:txBody>
          <a:bodyPr/>
          <a:lstStyle>
            <a:lvl1pPr>
              <a:defRPr/>
            </a:lvl1pPr>
          </a:lstStyle>
          <a:p>
            <a:pPr>
              <a:defRPr/>
            </a:pPr>
            <a:fld id="{6C30107A-6FC0-418C-9624-15CE7E5A9689}"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8" name="Rectangle 7"/>
          <p:cNvSpPr>
            <a:spLocks noGrp="1"/>
          </p:cNvSpPr>
          <p:nvPr>
            <p:ph type="body" sz="quarter" idx="16"/>
          </p:nvPr>
        </p:nvSpPr>
        <p:spPr>
          <a:xfrm>
            <a:off x="457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9" name="Rectangle 7"/>
          <p:cNvSpPr>
            <a:spLocks noGrp="1"/>
          </p:cNvSpPr>
          <p:nvPr>
            <p:ph type="body" sz="quarter" idx="17"/>
          </p:nvPr>
        </p:nvSpPr>
        <p:spPr>
          <a:xfrm>
            <a:off x="4648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8"/>
          </p:nvPr>
        </p:nvSpPr>
        <p:spPr/>
        <p:txBody>
          <a:bodyPr/>
          <a:lstStyle>
            <a:lvl1pPr>
              <a:defRPr/>
            </a:lvl1pPr>
          </a:lstStyle>
          <a:p>
            <a:pPr>
              <a:defRPr/>
            </a:pPr>
            <a:fld id="{58D2E171-0A5D-41BC-A80D-D27D70DBEDC1}" type="datetimeFigureOut">
              <a:rPr lang="en-US"/>
              <a:pPr>
                <a:defRPr/>
              </a:pPr>
              <a:t>7/13/2014</a:t>
            </a:fld>
            <a:endParaRPr lang="en-US" dirty="0"/>
          </a:p>
        </p:txBody>
      </p:sp>
      <p:sp>
        <p:nvSpPr>
          <p:cNvPr id="7" name="Rectangle 25"/>
          <p:cNvSpPr>
            <a:spLocks noGrp="1"/>
          </p:cNvSpPr>
          <p:nvPr>
            <p:ph type="ftr" sz="quarter" idx="19"/>
          </p:nvPr>
        </p:nvSpPr>
        <p:spPr/>
        <p:txBody>
          <a:bodyPr/>
          <a:lstStyle>
            <a:lvl1pPr>
              <a:defRPr/>
            </a:lvl1pPr>
          </a:lstStyle>
          <a:p>
            <a:pPr>
              <a:defRPr/>
            </a:pPr>
            <a:endParaRPr lang="en-US"/>
          </a:p>
        </p:txBody>
      </p:sp>
      <p:sp>
        <p:nvSpPr>
          <p:cNvPr id="9" name="Rectangle 16"/>
          <p:cNvSpPr>
            <a:spLocks noGrp="1"/>
          </p:cNvSpPr>
          <p:nvPr>
            <p:ph type="sldNum" sz="quarter" idx="20"/>
          </p:nvPr>
        </p:nvSpPr>
        <p:spPr/>
        <p:txBody>
          <a:bodyPr/>
          <a:lstStyle>
            <a:lvl1pPr>
              <a:defRPr/>
            </a:lvl1pPr>
          </a:lstStyle>
          <a:p>
            <a:pPr>
              <a:defRPr/>
            </a:pPr>
            <a:fld id="{11CDAEBE-0455-44D7-B742-55A846A0C06D}"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1" name="Rectangle 7"/>
          <p:cNvSpPr>
            <a:spLocks noGrp="1"/>
          </p:cNvSpPr>
          <p:nvPr>
            <p:ph type="body" sz="quarter" idx="13"/>
          </p:nvPr>
        </p:nvSpPr>
        <p:spPr>
          <a:xfrm>
            <a:off x="5142022" y="3352800"/>
            <a:ext cx="3773425" cy="29718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5" name="Rectangle 3"/>
          <p:cNvSpPr>
            <a:spLocks noGrp="1"/>
          </p:cNvSpPr>
          <p:nvPr>
            <p:ph type="dt" sz="half" idx="14"/>
          </p:nvPr>
        </p:nvSpPr>
        <p:spPr/>
        <p:txBody>
          <a:bodyPr/>
          <a:lstStyle>
            <a:lvl1pPr>
              <a:defRPr/>
            </a:lvl1pPr>
          </a:lstStyle>
          <a:p>
            <a:pPr>
              <a:defRPr/>
            </a:pPr>
            <a:fld id="{6C5C3E0F-9C03-47B6-930C-A01FD3512CA3}" type="datetimeFigureOut">
              <a:rPr lang="en-US"/>
              <a:pPr>
                <a:defRPr/>
              </a:pPr>
              <a:t>7/13/2014</a:t>
            </a:fld>
            <a:endParaRPr lang="en-US" dirty="0"/>
          </a:p>
        </p:txBody>
      </p:sp>
      <p:sp>
        <p:nvSpPr>
          <p:cNvPr id="7" name="Rectangle 25"/>
          <p:cNvSpPr>
            <a:spLocks noGrp="1"/>
          </p:cNvSpPr>
          <p:nvPr>
            <p:ph type="ftr" sz="quarter" idx="15"/>
          </p:nvPr>
        </p:nvSpPr>
        <p:spPr/>
        <p:txBody>
          <a:bodyPr/>
          <a:lstStyle>
            <a:lvl1pPr>
              <a:defRPr/>
            </a:lvl1pPr>
          </a:lstStyle>
          <a:p>
            <a:pPr>
              <a:defRPr/>
            </a:pPr>
            <a:endParaRPr lang="en-US"/>
          </a:p>
        </p:txBody>
      </p:sp>
      <p:sp>
        <p:nvSpPr>
          <p:cNvPr id="8" name="Rectangle 16"/>
          <p:cNvSpPr>
            <a:spLocks noGrp="1"/>
          </p:cNvSpPr>
          <p:nvPr>
            <p:ph type="sldNum" sz="quarter" idx="16"/>
          </p:nvPr>
        </p:nvSpPr>
        <p:spPr/>
        <p:txBody>
          <a:bodyPr/>
          <a:lstStyle>
            <a:lvl1pPr>
              <a:defRPr/>
            </a:lvl1pPr>
          </a:lstStyle>
          <a:p>
            <a:pPr>
              <a:defRPr/>
            </a:pPr>
            <a:fld id="{5B0973A7-5D91-4D20-9967-AD5EFBE5F926}"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6"/>
          <p:cNvSpPr>
            <a:spLocks noGrp="1"/>
          </p:cNvSpPr>
          <p:nvPr>
            <p:ph type="body" sz="quarter" idx="13"/>
          </p:nvPr>
        </p:nvSpPr>
        <p:spPr>
          <a:xfrm>
            <a:off x="2286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6"/>
          <p:cNvSpPr>
            <a:spLocks noGrp="1"/>
          </p:cNvSpPr>
          <p:nvPr>
            <p:ph type="body" sz="quarter" idx="14"/>
          </p:nvPr>
        </p:nvSpPr>
        <p:spPr>
          <a:xfrm>
            <a:off x="32004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4" name="Rectangle 6"/>
          <p:cNvSpPr>
            <a:spLocks noGrp="1"/>
          </p:cNvSpPr>
          <p:nvPr>
            <p:ph type="body" sz="quarter" idx="15"/>
          </p:nvPr>
        </p:nvSpPr>
        <p:spPr>
          <a:xfrm>
            <a:off x="61722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8" name="Rectangle 3"/>
          <p:cNvSpPr>
            <a:spLocks noGrp="1"/>
          </p:cNvSpPr>
          <p:nvPr>
            <p:ph type="dt" sz="half" idx="16"/>
          </p:nvPr>
        </p:nvSpPr>
        <p:spPr/>
        <p:txBody>
          <a:bodyPr/>
          <a:lstStyle>
            <a:lvl1pPr>
              <a:defRPr/>
            </a:lvl1pPr>
          </a:lstStyle>
          <a:p>
            <a:pPr>
              <a:defRPr/>
            </a:pPr>
            <a:fld id="{32A7E655-A752-41A8-A221-3772E455325B}" type="datetimeFigureOut">
              <a:rPr lang="en-US"/>
              <a:pPr>
                <a:defRPr/>
              </a:pPr>
              <a:t>7/13/2014</a:t>
            </a:fld>
            <a:endParaRPr lang="en-US" dirty="0"/>
          </a:p>
        </p:txBody>
      </p:sp>
      <p:sp>
        <p:nvSpPr>
          <p:cNvPr id="9" name="Rectangle 25"/>
          <p:cNvSpPr>
            <a:spLocks noGrp="1"/>
          </p:cNvSpPr>
          <p:nvPr>
            <p:ph type="ftr" sz="quarter" idx="17"/>
          </p:nvPr>
        </p:nvSpPr>
        <p:spPr/>
        <p:txBody>
          <a:bodyPr/>
          <a:lstStyle>
            <a:lvl1pPr>
              <a:defRPr/>
            </a:lvl1pPr>
          </a:lstStyle>
          <a:p>
            <a:pPr>
              <a:defRPr/>
            </a:pPr>
            <a:endParaRPr lang="en-US"/>
          </a:p>
        </p:txBody>
      </p:sp>
      <p:sp>
        <p:nvSpPr>
          <p:cNvPr id="10" name="Rectangle 16"/>
          <p:cNvSpPr>
            <a:spLocks noGrp="1"/>
          </p:cNvSpPr>
          <p:nvPr>
            <p:ph type="sldNum" sz="quarter" idx="18"/>
          </p:nvPr>
        </p:nvSpPr>
        <p:spPr/>
        <p:txBody>
          <a:bodyPr/>
          <a:lstStyle>
            <a:lvl1pPr>
              <a:defRPr/>
            </a:lvl1pPr>
          </a:lstStyle>
          <a:p>
            <a:pPr>
              <a:defRPr/>
            </a:pPr>
            <a:fld id="{C0350077-A5F5-4E7F-A76B-DCD865C9803B}"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11"/>
          <p:cNvSpPr>
            <a:spLocks noGrp="1"/>
          </p:cNvSpPr>
          <p:nvPr>
            <p:ph type="body" sz="quarter" idx="14"/>
          </p:nvPr>
        </p:nvSpPr>
        <p:spPr>
          <a:xfrm>
            <a:off x="457200" y="228600"/>
            <a:ext cx="4023360" cy="301752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5"/>
          </p:nvPr>
        </p:nvSpPr>
        <p:spPr/>
        <p:txBody>
          <a:bodyPr/>
          <a:lstStyle>
            <a:lvl1pPr>
              <a:defRPr/>
            </a:lvl1pPr>
          </a:lstStyle>
          <a:p>
            <a:pPr>
              <a:defRPr/>
            </a:pPr>
            <a:fld id="{D1C98309-4747-4A70-BD0A-FF12ADC4910F}" type="datetimeFigureOut">
              <a:rPr lang="en-US"/>
              <a:pPr>
                <a:defRPr/>
              </a:pPr>
              <a:t>7/13/2014</a:t>
            </a:fld>
            <a:endParaRPr lang="en-US" dirty="0"/>
          </a:p>
        </p:txBody>
      </p:sp>
      <p:sp>
        <p:nvSpPr>
          <p:cNvPr id="7" name="Rectangle 25"/>
          <p:cNvSpPr>
            <a:spLocks noGrp="1"/>
          </p:cNvSpPr>
          <p:nvPr>
            <p:ph type="ftr" sz="quarter" idx="16"/>
          </p:nvPr>
        </p:nvSpPr>
        <p:spPr/>
        <p:txBody>
          <a:bodyPr/>
          <a:lstStyle>
            <a:lvl1pPr>
              <a:defRPr/>
            </a:lvl1pPr>
          </a:lstStyle>
          <a:p>
            <a:pPr>
              <a:defRPr/>
            </a:pPr>
            <a:endParaRPr lang="en-US"/>
          </a:p>
        </p:txBody>
      </p:sp>
      <p:sp>
        <p:nvSpPr>
          <p:cNvPr id="8" name="Rectangle 16"/>
          <p:cNvSpPr>
            <a:spLocks noGrp="1"/>
          </p:cNvSpPr>
          <p:nvPr>
            <p:ph type="sldNum" sz="quarter" idx="17"/>
          </p:nvPr>
        </p:nvSpPr>
        <p:spPr/>
        <p:txBody>
          <a:bodyPr/>
          <a:lstStyle>
            <a:lvl1pPr>
              <a:defRPr/>
            </a:lvl1pPr>
          </a:lstStyle>
          <a:p>
            <a:pPr>
              <a:defRPr/>
            </a:pPr>
            <a:fld id="{5C41C0F5-8AD3-4F4C-AD98-0EB02FD13D9F}"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8" name="Rectangle 7"/>
          <p:cNvSpPr>
            <a:spLocks noGrp="1"/>
          </p:cNvSpPr>
          <p:nvPr>
            <p:ph type="body" sz="quarter" idx="16"/>
          </p:nvPr>
        </p:nvSpPr>
        <p:spPr>
          <a:xfrm>
            <a:off x="457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9" name="Rectangle 7"/>
          <p:cNvSpPr>
            <a:spLocks noGrp="1"/>
          </p:cNvSpPr>
          <p:nvPr>
            <p:ph type="body" sz="quarter" idx="17"/>
          </p:nvPr>
        </p:nvSpPr>
        <p:spPr>
          <a:xfrm>
            <a:off x="4648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3"/>
          <p:cNvSpPr>
            <a:spLocks noGrp="1"/>
          </p:cNvSpPr>
          <p:nvPr>
            <p:ph type="dt" sz="half" idx="18"/>
          </p:nvPr>
        </p:nvSpPr>
        <p:spPr/>
        <p:txBody>
          <a:bodyPr/>
          <a:lstStyle>
            <a:lvl1pPr>
              <a:defRPr/>
            </a:lvl1pPr>
          </a:lstStyle>
          <a:p>
            <a:pPr>
              <a:defRPr/>
            </a:pPr>
            <a:fld id="{723FBBB2-40C5-4FE1-B291-39920098E257}" type="datetimeFigureOut">
              <a:rPr lang="en-US"/>
              <a:pPr>
                <a:defRPr/>
              </a:pPr>
              <a:t>7/13/2014</a:t>
            </a:fld>
            <a:endParaRPr lang="en-US" dirty="0"/>
          </a:p>
        </p:txBody>
      </p:sp>
      <p:sp>
        <p:nvSpPr>
          <p:cNvPr id="7" name="Rectangle 25"/>
          <p:cNvSpPr>
            <a:spLocks noGrp="1"/>
          </p:cNvSpPr>
          <p:nvPr>
            <p:ph type="ftr" sz="quarter" idx="19"/>
          </p:nvPr>
        </p:nvSpPr>
        <p:spPr/>
        <p:txBody>
          <a:bodyPr/>
          <a:lstStyle>
            <a:lvl1pPr>
              <a:defRPr/>
            </a:lvl1pPr>
          </a:lstStyle>
          <a:p>
            <a:pPr>
              <a:defRPr/>
            </a:pPr>
            <a:endParaRPr lang="en-US"/>
          </a:p>
        </p:txBody>
      </p:sp>
      <p:sp>
        <p:nvSpPr>
          <p:cNvPr id="9" name="Rectangle 16"/>
          <p:cNvSpPr>
            <a:spLocks noGrp="1"/>
          </p:cNvSpPr>
          <p:nvPr>
            <p:ph type="sldNum" sz="quarter" idx="20"/>
          </p:nvPr>
        </p:nvSpPr>
        <p:spPr/>
        <p:txBody>
          <a:bodyPr/>
          <a:lstStyle>
            <a:lvl1pPr>
              <a:defRPr/>
            </a:lvl1pPr>
          </a:lstStyle>
          <a:p>
            <a:pPr>
              <a:defRPr/>
            </a:pPr>
            <a:fld id="{B0C0258D-B2EC-4531-81C8-987F6A1D4626}"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9" name="Rectangle 7"/>
          <p:cNvSpPr>
            <a:spLocks noGrp="1" noChangeAspect="1"/>
          </p:cNvSpPr>
          <p:nvPr>
            <p:ph type="pic" sz="quarter" idx="12"/>
          </p:nvPr>
        </p:nvSpPr>
        <p:spPr>
          <a:xfrm>
            <a:off x="426722"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0" name="Rectangle 7"/>
          <p:cNvSpPr>
            <a:spLocks noGrp="1" noChangeAspect="1"/>
          </p:cNvSpPr>
          <p:nvPr>
            <p:ph type="pic" sz="quarter" idx="13"/>
          </p:nvPr>
        </p:nvSpPr>
        <p:spPr>
          <a:xfrm>
            <a:off x="5067300" y="389334"/>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5" name="Rectangle 3"/>
          <p:cNvSpPr>
            <a:spLocks noGrp="1"/>
          </p:cNvSpPr>
          <p:nvPr>
            <p:ph type="dt" sz="half" idx="14"/>
          </p:nvPr>
        </p:nvSpPr>
        <p:spPr/>
        <p:txBody>
          <a:bodyPr/>
          <a:lstStyle>
            <a:lvl1pPr>
              <a:defRPr/>
            </a:lvl1pPr>
          </a:lstStyle>
          <a:p>
            <a:pPr>
              <a:defRPr/>
            </a:pPr>
            <a:fld id="{28FEF346-0A1A-40E6-9FDE-3B4155158CD6}" type="datetimeFigureOut">
              <a:rPr lang="en-US"/>
              <a:pPr>
                <a:defRPr/>
              </a:pPr>
              <a:t>7/13/2014</a:t>
            </a:fld>
            <a:endParaRPr lang="en-US" dirty="0"/>
          </a:p>
        </p:txBody>
      </p:sp>
      <p:sp>
        <p:nvSpPr>
          <p:cNvPr id="6" name="Rectangle 25"/>
          <p:cNvSpPr>
            <a:spLocks noGrp="1"/>
          </p:cNvSpPr>
          <p:nvPr>
            <p:ph type="ftr" sz="quarter" idx="15"/>
          </p:nvPr>
        </p:nvSpPr>
        <p:spPr/>
        <p:txBody>
          <a:bodyPr/>
          <a:lstStyle>
            <a:lvl1pPr>
              <a:defRPr/>
            </a:lvl1pPr>
          </a:lstStyle>
          <a:p>
            <a:pPr>
              <a:defRPr/>
            </a:pPr>
            <a:endParaRPr lang="en-US"/>
          </a:p>
        </p:txBody>
      </p:sp>
      <p:sp>
        <p:nvSpPr>
          <p:cNvPr id="8" name="Rectangle 16"/>
          <p:cNvSpPr>
            <a:spLocks noGrp="1"/>
          </p:cNvSpPr>
          <p:nvPr>
            <p:ph type="sldNum" sz="quarter" idx="16"/>
          </p:nvPr>
        </p:nvSpPr>
        <p:spPr/>
        <p:txBody>
          <a:bodyPr/>
          <a:lstStyle>
            <a:lvl1pPr>
              <a:defRPr/>
            </a:lvl1pPr>
          </a:lstStyle>
          <a:p>
            <a:pPr>
              <a:defRPr/>
            </a:pPr>
            <a:fld id="{D1D30666-7004-4D21-BD75-541388524A85}" type="slidenum">
              <a:rPr lang="en-US"/>
              <a:pPr>
                <a:defRPr/>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p:cNvSpPr>
          <p:nvPr>
            <p:ph type="body" sz="quarter" idx="16"/>
          </p:nvPr>
        </p:nvSpPr>
        <p:spPr>
          <a:xfrm>
            <a:off x="400497" y="1295400"/>
            <a:ext cx="1676400" cy="19050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smtClean="0"/>
              <a:t>Click to edit Master text styles</a:t>
            </a:r>
          </a:p>
        </p:txBody>
      </p:sp>
      <p:sp>
        <p:nvSpPr>
          <p:cNvPr id="14" name="Rectangle 7"/>
          <p:cNvSpPr>
            <a:spLocks noGrp="1"/>
          </p:cNvSpPr>
          <p:nvPr>
            <p:ph type="body" sz="quarter" idx="29"/>
          </p:nvPr>
        </p:nvSpPr>
        <p:spPr>
          <a:xfrm>
            <a:off x="7086600" y="1295400"/>
            <a:ext cx="1676400" cy="1905000"/>
          </a:xfrm>
        </p:spPr>
        <p:txBody>
          <a:bodyPr anchor="b"/>
          <a:lstStyle>
            <a:lvl1pPr marL="0" marR="0" indent="0" algn="l">
              <a:buFontTx/>
              <a:buNone/>
              <a:defRPr sz="1600" baseline="0"/>
            </a:lvl1pPr>
            <a:extLst/>
          </a:lstStyle>
          <a:p>
            <a:pPr lvl="0"/>
            <a:r>
              <a:rPr lang="en-US" smtClean="0"/>
              <a:t>Click to edit Master text styles</a:t>
            </a:r>
          </a:p>
        </p:txBody>
      </p:sp>
      <p:sp>
        <p:nvSpPr>
          <p:cNvPr id="4" name="Rectangle 7"/>
          <p:cNvSpPr>
            <a:spLocks noGrp="1"/>
          </p:cNvSpPr>
          <p:nvPr>
            <p:ph type="body" sz="quarter" idx="28"/>
          </p:nvPr>
        </p:nvSpPr>
        <p:spPr>
          <a:xfrm>
            <a:off x="400497" y="3352800"/>
            <a:ext cx="1676400" cy="1905000"/>
          </a:xfrm>
        </p:spPr>
        <p:txBody>
          <a:bodyPr/>
          <a:lstStyle>
            <a:lvl1pPr marL="0" marR="0" indent="0" algn="r">
              <a:buFontTx/>
              <a:buNone/>
              <a:defRPr sz="1600" baseline="0"/>
            </a:lvl1pPr>
            <a:extLst/>
          </a:lstStyle>
          <a:p>
            <a:pPr lvl="0"/>
            <a:r>
              <a:rPr lang="en-US" smtClean="0"/>
              <a:t>Click to edit Master text styles</a:t>
            </a:r>
          </a:p>
        </p:txBody>
      </p:sp>
      <p:sp>
        <p:nvSpPr>
          <p:cNvPr id="13" name="Rectangle 7"/>
          <p:cNvSpPr>
            <a:spLocks noGrp="1"/>
          </p:cNvSpPr>
          <p:nvPr>
            <p:ph type="body" sz="quarter" idx="30"/>
          </p:nvPr>
        </p:nvSpPr>
        <p:spPr>
          <a:xfrm>
            <a:off x="7086600" y="3352800"/>
            <a:ext cx="1676400" cy="1905000"/>
          </a:xfrm>
        </p:spPr>
        <p:txBody>
          <a:bodyPr/>
          <a:lstStyle>
            <a:lvl1pPr marL="0" marR="0" indent="0" algn="l">
              <a:buFontTx/>
              <a:buNone/>
              <a:defRPr sz="1600" baseline="0"/>
            </a:lvl1pPr>
            <a:extLst/>
          </a:lstStyle>
          <a:p>
            <a:pPr lvl="0"/>
            <a:r>
              <a:rPr lang="en-US" smtClean="0"/>
              <a:t>Click to edit Master text styles</a:t>
            </a:r>
          </a:p>
        </p:txBody>
      </p:sp>
      <p:sp>
        <p:nvSpPr>
          <p:cNvPr id="11" name="Rectangle 3"/>
          <p:cNvSpPr>
            <a:spLocks noGrp="1"/>
          </p:cNvSpPr>
          <p:nvPr>
            <p:ph type="dt" sz="half" idx="31"/>
          </p:nvPr>
        </p:nvSpPr>
        <p:spPr/>
        <p:txBody>
          <a:bodyPr/>
          <a:lstStyle>
            <a:lvl1pPr>
              <a:defRPr/>
            </a:lvl1pPr>
          </a:lstStyle>
          <a:p>
            <a:pPr>
              <a:defRPr/>
            </a:pPr>
            <a:fld id="{9620E7F5-884B-496E-8D5E-F06C196F2577}" type="datetimeFigureOut">
              <a:rPr lang="en-US"/>
              <a:pPr>
                <a:defRPr/>
              </a:pPr>
              <a:t>7/13/2014</a:t>
            </a:fld>
            <a:endParaRPr lang="en-US" dirty="0"/>
          </a:p>
        </p:txBody>
      </p:sp>
      <p:sp>
        <p:nvSpPr>
          <p:cNvPr id="12" name="Rectangle 25"/>
          <p:cNvSpPr>
            <a:spLocks noGrp="1"/>
          </p:cNvSpPr>
          <p:nvPr>
            <p:ph type="ftr" sz="quarter" idx="32"/>
          </p:nvPr>
        </p:nvSpPr>
        <p:spPr/>
        <p:txBody>
          <a:bodyPr/>
          <a:lstStyle>
            <a:lvl1pPr>
              <a:defRPr/>
            </a:lvl1pPr>
          </a:lstStyle>
          <a:p>
            <a:pPr>
              <a:defRPr/>
            </a:pPr>
            <a:endParaRPr lang="en-US"/>
          </a:p>
        </p:txBody>
      </p:sp>
      <p:sp>
        <p:nvSpPr>
          <p:cNvPr id="15" name="Rectangle 16"/>
          <p:cNvSpPr>
            <a:spLocks noGrp="1"/>
          </p:cNvSpPr>
          <p:nvPr>
            <p:ph type="sldNum" sz="quarter" idx="33"/>
          </p:nvPr>
        </p:nvSpPr>
        <p:spPr/>
        <p:txBody>
          <a:bodyPr/>
          <a:lstStyle>
            <a:lvl1pPr>
              <a:defRPr/>
            </a:lvl1pPr>
          </a:lstStyle>
          <a:p>
            <a:pPr>
              <a:defRPr/>
            </a:pPr>
            <a:fld id="{8C41BB3C-9517-4398-B0D9-0FA1EDB931AB}" type="slidenum">
              <a:rPr lang="en-US"/>
              <a:pPr>
                <a:defRPr/>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67"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8" name="Rectangle 7"/>
          <p:cNvSpPr>
            <a:spLocks noGrp="1"/>
          </p:cNvSpPr>
          <p:nvPr>
            <p:ph type="body" sz="quarter" idx="16"/>
          </p:nvPr>
        </p:nvSpPr>
        <p:spPr>
          <a:xfrm>
            <a:off x="926821" y="61722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7"/>
          <p:cNvSpPr>
            <a:spLocks noGrp="1"/>
          </p:cNvSpPr>
          <p:nvPr>
            <p:ph type="body" sz="quarter" idx="22"/>
          </p:nvPr>
        </p:nvSpPr>
        <p:spPr>
          <a:xfrm>
            <a:off x="926821" y="1524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8" name="Rectangle 7"/>
          <p:cNvSpPr>
            <a:spLocks noGrp="1"/>
          </p:cNvSpPr>
          <p:nvPr>
            <p:ph type="body" sz="quarter" idx="23"/>
          </p:nvPr>
        </p:nvSpPr>
        <p:spPr>
          <a:xfrm>
            <a:off x="4660621" y="61722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6" name="Rectangle 7"/>
          <p:cNvSpPr>
            <a:spLocks noGrp="1"/>
          </p:cNvSpPr>
          <p:nvPr>
            <p:ph type="body" sz="quarter" idx="24"/>
          </p:nvPr>
        </p:nvSpPr>
        <p:spPr>
          <a:xfrm>
            <a:off x="4660621" y="152400"/>
            <a:ext cx="3657600" cy="304800"/>
          </a:xfrm>
        </p:spPr>
        <p:txBody>
          <a:bodyPr lIns="9144"/>
          <a:lstStyle>
            <a:lvl1pPr marL="0" marR="0" indent="0" algn="l">
              <a:buFontTx/>
              <a:buNone/>
              <a:defRPr sz="1600" baseline="0"/>
            </a:lvl1pPr>
            <a:extLst/>
          </a:lstStyle>
          <a:p>
            <a:pPr lvl="0"/>
            <a:r>
              <a:rPr lang="en-US" smtClean="0"/>
              <a:t>Click to edit Master text styles</a:t>
            </a:r>
          </a:p>
        </p:txBody>
      </p:sp>
      <p:sp>
        <p:nvSpPr>
          <p:cNvPr id="10" name="Rectangle 3"/>
          <p:cNvSpPr>
            <a:spLocks noGrp="1"/>
          </p:cNvSpPr>
          <p:nvPr>
            <p:ph type="dt" sz="half" idx="25"/>
          </p:nvPr>
        </p:nvSpPr>
        <p:spPr/>
        <p:txBody>
          <a:bodyPr/>
          <a:lstStyle>
            <a:lvl1pPr>
              <a:defRPr/>
            </a:lvl1pPr>
          </a:lstStyle>
          <a:p>
            <a:pPr>
              <a:defRPr/>
            </a:pPr>
            <a:fld id="{36211EA8-C033-42D0-AAAE-1F05F8556AC5}" type="datetimeFigureOut">
              <a:rPr lang="en-US"/>
              <a:pPr>
                <a:defRPr/>
              </a:pPr>
              <a:t>7/13/2014</a:t>
            </a:fld>
            <a:endParaRPr lang="en-US" dirty="0"/>
          </a:p>
        </p:txBody>
      </p:sp>
      <p:sp>
        <p:nvSpPr>
          <p:cNvPr id="11" name="Rectangle 25"/>
          <p:cNvSpPr>
            <a:spLocks noGrp="1"/>
          </p:cNvSpPr>
          <p:nvPr>
            <p:ph type="ftr" sz="quarter" idx="26"/>
          </p:nvPr>
        </p:nvSpPr>
        <p:spPr/>
        <p:txBody>
          <a:bodyPr/>
          <a:lstStyle>
            <a:lvl1pPr>
              <a:defRPr/>
            </a:lvl1pPr>
          </a:lstStyle>
          <a:p>
            <a:pPr>
              <a:defRPr/>
            </a:pPr>
            <a:endParaRPr lang="en-US"/>
          </a:p>
        </p:txBody>
      </p:sp>
      <p:sp>
        <p:nvSpPr>
          <p:cNvPr id="12" name="Rectangle 16"/>
          <p:cNvSpPr>
            <a:spLocks noGrp="1"/>
          </p:cNvSpPr>
          <p:nvPr>
            <p:ph type="sldNum" sz="quarter" idx="27"/>
          </p:nvPr>
        </p:nvSpPr>
        <p:spPr/>
        <p:txBody>
          <a:bodyPr/>
          <a:lstStyle>
            <a:lvl1pPr>
              <a:defRPr/>
            </a:lvl1pPr>
          </a:lstStyle>
          <a:p>
            <a:pPr>
              <a:defRPr/>
            </a:pPr>
            <a:fld id="{BFD656B0-BBAD-408B-BEB0-59A318C7C94C}" type="slidenum">
              <a:rPr lang="en-US"/>
              <a:pPr>
                <a:defRPr/>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4" y="152409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0" name="Rectangle 7"/>
          <p:cNvSpPr>
            <a:spLocks noGrp="1"/>
          </p:cNvSpPr>
          <p:nvPr>
            <p:ph type="pic" sz="quarter" idx="31"/>
          </p:nvPr>
        </p:nvSpPr>
        <p:spPr>
          <a:xfrm>
            <a:off x="4546604" y="152409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7"/>
          <p:cNvSpPr>
            <a:spLocks noGrp="1"/>
          </p:cNvSpPr>
          <p:nvPr>
            <p:ph type="pic" sz="quarter" idx="30"/>
          </p:nvPr>
        </p:nvSpPr>
        <p:spPr>
          <a:xfrm>
            <a:off x="2349060" y="152409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9" name="Rectangle 7"/>
          <p:cNvSpPr>
            <a:spLocks noGrp="1"/>
          </p:cNvSpPr>
          <p:nvPr>
            <p:ph type="pic" sz="quarter" idx="32"/>
          </p:nvPr>
        </p:nvSpPr>
        <p:spPr>
          <a:xfrm>
            <a:off x="6740166" y="152409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4" name="Rectangle 7"/>
          <p:cNvSpPr>
            <a:spLocks noGrp="1"/>
          </p:cNvSpPr>
          <p:nvPr>
            <p:ph type="body" sz="quarter" idx="29"/>
          </p:nvPr>
        </p:nvSpPr>
        <p:spPr>
          <a:xfrm>
            <a:off x="152400" y="4495800"/>
            <a:ext cx="8763000" cy="1905000"/>
          </a:xfrm>
        </p:spPr>
        <p:txBody>
          <a:bodyPr/>
          <a:lstStyle>
            <a:lvl1pPr marL="0" marR="0" indent="0" algn="l">
              <a:buFontTx/>
              <a:buNone/>
              <a:defRPr sz="2400" baseline="0"/>
            </a:lvl1pPr>
            <a:extLst/>
          </a:lstStyle>
          <a:p>
            <a:pPr lvl="0"/>
            <a:r>
              <a:rPr lang="en-US" smtClean="0"/>
              <a:t>Click to edit Master text styles</a:t>
            </a:r>
          </a:p>
        </p:txBody>
      </p:sp>
      <p:sp>
        <p:nvSpPr>
          <p:cNvPr id="8" name="Rectangle 3"/>
          <p:cNvSpPr>
            <a:spLocks noGrp="1"/>
          </p:cNvSpPr>
          <p:nvPr>
            <p:ph type="dt" sz="half" idx="33"/>
          </p:nvPr>
        </p:nvSpPr>
        <p:spPr/>
        <p:txBody>
          <a:bodyPr/>
          <a:lstStyle>
            <a:lvl1pPr>
              <a:defRPr/>
            </a:lvl1pPr>
          </a:lstStyle>
          <a:p>
            <a:pPr>
              <a:defRPr/>
            </a:pPr>
            <a:fld id="{5A115C7D-DC39-4850-812E-CAEB8E223784}" type="datetimeFigureOut">
              <a:rPr lang="en-US"/>
              <a:pPr>
                <a:defRPr/>
              </a:pPr>
              <a:t>7/13/2014</a:t>
            </a:fld>
            <a:endParaRPr lang="en-US" dirty="0"/>
          </a:p>
        </p:txBody>
      </p:sp>
      <p:sp>
        <p:nvSpPr>
          <p:cNvPr id="9" name="Rectangle 25"/>
          <p:cNvSpPr>
            <a:spLocks noGrp="1"/>
          </p:cNvSpPr>
          <p:nvPr>
            <p:ph type="ftr" sz="quarter" idx="34"/>
          </p:nvPr>
        </p:nvSpPr>
        <p:spPr/>
        <p:txBody>
          <a:bodyPr/>
          <a:lstStyle>
            <a:lvl1pPr>
              <a:defRPr/>
            </a:lvl1pPr>
          </a:lstStyle>
          <a:p>
            <a:pPr>
              <a:defRPr/>
            </a:pPr>
            <a:endParaRPr lang="en-US"/>
          </a:p>
        </p:txBody>
      </p:sp>
      <p:sp>
        <p:nvSpPr>
          <p:cNvPr id="10" name="Rectangle 16"/>
          <p:cNvSpPr>
            <a:spLocks noGrp="1"/>
          </p:cNvSpPr>
          <p:nvPr>
            <p:ph type="sldNum" sz="quarter" idx="35"/>
          </p:nvPr>
        </p:nvSpPr>
        <p:spPr/>
        <p:txBody>
          <a:bodyPr/>
          <a:lstStyle>
            <a:lvl1pPr>
              <a:defRPr/>
            </a:lvl1pPr>
          </a:lstStyle>
          <a:p>
            <a:pPr>
              <a:defRPr/>
            </a:pPr>
            <a:fld id="{60706150-13FA-4E3D-B3AE-61E0ED6F8B71}" type="slidenum">
              <a:rPr lang="en-US"/>
              <a:pPr>
                <a:defRPr/>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24"/>
          </p:nvPr>
        </p:nvSpPr>
        <p:spPr/>
        <p:txBody>
          <a:bodyPr/>
          <a:lstStyle>
            <a:lvl1pPr>
              <a:defRPr/>
            </a:lvl1pPr>
          </a:lstStyle>
          <a:p>
            <a:pPr>
              <a:defRPr/>
            </a:pPr>
            <a:fld id="{A422AC60-B435-4EBB-B9AC-07C51972F50E}" type="datetimeFigureOut">
              <a:rPr lang="en-US"/>
              <a:pPr>
                <a:defRPr/>
              </a:pPr>
              <a:t>7/13/2014</a:t>
            </a:fld>
            <a:endParaRPr lang="en-US" dirty="0"/>
          </a:p>
        </p:txBody>
      </p:sp>
      <p:sp>
        <p:nvSpPr>
          <p:cNvPr id="8" name="Rectangle 25"/>
          <p:cNvSpPr>
            <a:spLocks noGrp="1"/>
          </p:cNvSpPr>
          <p:nvPr>
            <p:ph type="ftr" sz="quarter" idx="25"/>
          </p:nvPr>
        </p:nvSpPr>
        <p:spPr/>
        <p:txBody>
          <a:bodyPr/>
          <a:lstStyle>
            <a:lvl1pPr>
              <a:defRPr/>
            </a:lvl1pPr>
          </a:lstStyle>
          <a:p>
            <a:pPr>
              <a:defRPr/>
            </a:pPr>
            <a:endParaRPr lang="en-US"/>
          </a:p>
        </p:txBody>
      </p:sp>
      <p:sp>
        <p:nvSpPr>
          <p:cNvPr id="9" name="Rectangle 16"/>
          <p:cNvSpPr>
            <a:spLocks noGrp="1"/>
          </p:cNvSpPr>
          <p:nvPr>
            <p:ph type="sldNum" sz="quarter" idx="26"/>
          </p:nvPr>
        </p:nvSpPr>
        <p:spPr/>
        <p:txBody>
          <a:bodyPr/>
          <a:lstStyle>
            <a:lvl1pPr>
              <a:defRPr/>
            </a:lvl1pPr>
          </a:lstStyle>
          <a:p>
            <a:pPr>
              <a:defRPr/>
            </a:pPr>
            <a:fld id="{9EB924C3-6A9A-4903-A4CD-0C7CCAB75693}" type="slidenum">
              <a:rPr lang="en-US"/>
              <a:pPr>
                <a:defRPr/>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29"/>
          </p:nvPr>
        </p:nvSpPr>
        <p:spPr/>
        <p:txBody>
          <a:bodyPr/>
          <a:lstStyle>
            <a:lvl1pPr>
              <a:defRPr/>
            </a:lvl1pPr>
          </a:lstStyle>
          <a:p>
            <a:pPr>
              <a:defRPr/>
            </a:pPr>
            <a:fld id="{7B7233A1-3E55-4324-9004-D035307E7E8E}" type="datetimeFigureOut">
              <a:rPr lang="en-US"/>
              <a:pPr>
                <a:defRPr/>
              </a:pPr>
              <a:t>7/13/2014</a:t>
            </a:fld>
            <a:endParaRPr lang="en-US" dirty="0"/>
          </a:p>
        </p:txBody>
      </p:sp>
      <p:sp>
        <p:nvSpPr>
          <p:cNvPr id="8" name="Rectangle 25"/>
          <p:cNvSpPr>
            <a:spLocks noGrp="1"/>
          </p:cNvSpPr>
          <p:nvPr>
            <p:ph type="ftr" sz="quarter" idx="30"/>
          </p:nvPr>
        </p:nvSpPr>
        <p:spPr/>
        <p:txBody>
          <a:bodyPr/>
          <a:lstStyle>
            <a:lvl1pPr>
              <a:defRPr/>
            </a:lvl1pPr>
          </a:lstStyle>
          <a:p>
            <a:pPr>
              <a:defRPr/>
            </a:pPr>
            <a:endParaRPr lang="en-US"/>
          </a:p>
        </p:txBody>
      </p:sp>
      <p:sp>
        <p:nvSpPr>
          <p:cNvPr id="10" name="Rectangle 16"/>
          <p:cNvSpPr>
            <a:spLocks noGrp="1"/>
          </p:cNvSpPr>
          <p:nvPr>
            <p:ph type="sldNum" sz="quarter" idx="31"/>
          </p:nvPr>
        </p:nvSpPr>
        <p:spPr/>
        <p:txBody>
          <a:bodyPr/>
          <a:lstStyle>
            <a:lvl1pPr>
              <a:defRPr/>
            </a:lvl1pPr>
          </a:lstStyle>
          <a:p>
            <a:pPr>
              <a:defRPr/>
            </a:pPr>
            <a:fld id="{11713050-ABD9-42D1-95DE-915610829570}" type="slidenum">
              <a:rPr lang="en-US"/>
              <a:pPr>
                <a:defRPr/>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6"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7"/>
          <p:cNvSpPr>
            <a:spLocks noGrp="1"/>
          </p:cNvSpPr>
          <p:nvPr>
            <p:ph type="pic" sz="quarter" idx="28"/>
          </p:nvPr>
        </p:nvSpPr>
        <p:spPr>
          <a:xfrm>
            <a:off x="6074736"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3"/>
          <p:cNvSpPr>
            <a:spLocks noGrp="1"/>
          </p:cNvSpPr>
          <p:nvPr>
            <p:ph type="dt" sz="half" idx="31"/>
          </p:nvPr>
        </p:nvSpPr>
        <p:spPr/>
        <p:txBody>
          <a:bodyPr/>
          <a:lstStyle>
            <a:lvl1pPr>
              <a:defRPr/>
            </a:lvl1pPr>
          </a:lstStyle>
          <a:p>
            <a:pPr>
              <a:defRPr/>
            </a:pPr>
            <a:fld id="{1885D897-4166-4B66-8AF9-8E41C3064F4E}" type="datetimeFigureOut">
              <a:rPr lang="en-US"/>
              <a:pPr>
                <a:defRPr/>
              </a:pPr>
              <a:t>7/13/2014</a:t>
            </a:fld>
            <a:endParaRPr lang="en-US" dirty="0"/>
          </a:p>
        </p:txBody>
      </p:sp>
      <p:sp>
        <p:nvSpPr>
          <p:cNvPr id="8" name="Rectangle 25"/>
          <p:cNvSpPr>
            <a:spLocks noGrp="1"/>
          </p:cNvSpPr>
          <p:nvPr>
            <p:ph type="ftr" sz="quarter" idx="32"/>
          </p:nvPr>
        </p:nvSpPr>
        <p:spPr/>
        <p:txBody>
          <a:bodyPr/>
          <a:lstStyle>
            <a:lvl1pPr>
              <a:defRPr/>
            </a:lvl1pPr>
          </a:lstStyle>
          <a:p>
            <a:pPr>
              <a:defRPr/>
            </a:pPr>
            <a:endParaRPr lang="en-US"/>
          </a:p>
        </p:txBody>
      </p:sp>
      <p:sp>
        <p:nvSpPr>
          <p:cNvPr id="9" name="Rectangle 16"/>
          <p:cNvSpPr>
            <a:spLocks noGrp="1"/>
          </p:cNvSpPr>
          <p:nvPr>
            <p:ph type="sldNum" sz="quarter" idx="33"/>
          </p:nvPr>
        </p:nvSpPr>
        <p:spPr/>
        <p:txBody>
          <a:bodyPr/>
          <a:lstStyle>
            <a:lvl1pPr>
              <a:defRPr/>
            </a:lvl1pPr>
          </a:lstStyle>
          <a:p>
            <a:pPr>
              <a:defRPr/>
            </a:pPr>
            <a:fld id="{35BA03EA-7B1A-4659-961F-B5F7259751FF}" type="slidenum">
              <a:rPr lang="en-US"/>
              <a:pPr>
                <a:defRPr/>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80"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3048000" y="48768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5" name="Rectangle 3"/>
          <p:cNvSpPr>
            <a:spLocks noGrp="1"/>
          </p:cNvSpPr>
          <p:nvPr>
            <p:ph type="dt" sz="half" idx="16"/>
          </p:nvPr>
        </p:nvSpPr>
        <p:spPr/>
        <p:txBody>
          <a:bodyPr/>
          <a:lstStyle>
            <a:lvl1pPr>
              <a:defRPr/>
            </a:lvl1pPr>
          </a:lstStyle>
          <a:p>
            <a:pPr>
              <a:defRPr/>
            </a:pPr>
            <a:fld id="{4371D423-51DD-45A6-A01D-AE56C07BFBC8}" type="datetimeFigureOut">
              <a:rPr lang="en-US"/>
              <a:pPr>
                <a:defRPr/>
              </a:pPr>
              <a:t>7/13/2014</a:t>
            </a:fld>
            <a:endParaRPr lang="en-US" dirty="0"/>
          </a:p>
        </p:txBody>
      </p:sp>
      <p:sp>
        <p:nvSpPr>
          <p:cNvPr id="6" name="Rectangle 25"/>
          <p:cNvSpPr>
            <a:spLocks noGrp="1"/>
          </p:cNvSpPr>
          <p:nvPr>
            <p:ph type="ftr" sz="quarter" idx="17"/>
          </p:nvPr>
        </p:nvSpPr>
        <p:spPr/>
        <p:txBody>
          <a:bodyPr/>
          <a:lstStyle>
            <a:lvl1pPr>
              <a:defRPr/>
            </a:lvl1pPr>
          </a:lstStyle>
          <a:p>
            <a:pPr>
              <a:defRPr/>
            </a:pPr>
            <a:endParaRPr lang="en-US"/>
          </a:p>
        </p:txBody>
      </p:sp>
      <p:sp>
        <p:nvSpPr>
          <p:cNvPr id="8" name="Rectangle 16"/>
          <p:cNvSpPr>
            <a:spLocks noGrp="1"/>
          </p:cNvSpPr>
          <p:nvPr>
            <p:ph type="sldNum" sz="quarter" idx="18"/>
          </p:nvPr>
        </p:nvSpPr>
        <p:spPr/>
        <p:txBody>
          <a:bodyPr/>
          <a:lstStyle>
            <a:lvl1pPr>
              <a:defRPr/>
            </a:lvl1pPr>
          </a:lstStyle>
          <a:p>
            <a:pPr>
              <a:defRPr/>
            </a:pPr>
            <a:fld id="{D5B98598-7C03-4727-96D2-C3B36318647F}" type="slidenum">
              <a:rPr lang="en-US"/>
              <a:pPr>
                <a:defRPr/>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319"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6" name="W¥ل云玗İαЂôÁûÂÚ丫:Pïçtúrê Plå¢éhõlðér 表¥鷗字㌍ 表_W 5"/>
          <p:cNvSpPr>
            <a:spLocks noGrp="1" noChangeAspect="1"/>
          </p:cNvSpPr>
          <p:nvPr>
            <p:ph type="pic" sz="quarter" idx="14"/>
          </p:nvPr>
        </p:nvSpPr>
        <p:spPr>
          <a:xfrm>
            <a:off x="1143046"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4953000" y="46482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8" name="W¥ل云玗İαЂÕØÚáÛ丫:Téxt Plàçèhòlðêr 表¥鷗字㌍_W 7"/>
          <p:cNvSpPr>
            <a:spLocks noGrp="1"/>
          </p:cNvSpPr>
          <p:nvPr>
            <p:ph type="body" sz="quarter" idx="16"/>
          </p:nvPr>
        </p:nvSpPr>
        <p:spPr>
          <a:xfrm>
            <a:off x="1143000" y="4648200"/>
            <a:ext cx="3200400" cy="12954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9" name="Rectangle 3"/>
          <p:cNvSpPr>
            <a:spLocks noGrp="1"/>
          </p:cNvSpPr>
          <p:nvPr>
            <p:ph type="dt" sz="half" idx="17"/>
          </p:nvPr>
        </p:nvSpPr>
        <p:spPr/>
        <p:txBody>
          <a:bodyPr/>
          <a:lstStyle>
            <a:lvl1pPr>
              <a:defRPr/>
            </a:lvl1pPr>
          </a:lstStyle>
          <a:p>
            <a:pPr>
              <a:defRPr/>
            </a:pPr>
            <a:fld id="{1CB34DC0-69D1-4052-81FC-6CCC8DA0390C}" type="datetimeFigureOut">
              <a:rPr lang="en-US"/>
              <a:pPr>
                <a:defRPr/>
              </a:pPr>
              <a:t>7/13/2014</a:t>
            </a:fld>
            <a:endParaRPr lang="en-US" dirty="0"/>
          </a:p>
        </p:txBody>
      </p:sp>
      <p:sp>
        <p:nvSpPr>
          <p:cNvPr id="10" name="Rectangle 25"/>
          <p:cNvSpPr>
            <a:spLocks noGrp="1"/>
          </p:cNvSpPr>
          <p:nvPr>
            <p:ph type="ftr" sz="quarter" idx="18"/>
          </p:nvPr>
        </p:nvSpPr>
        <p:spPr/>
        <p:txBody>
          <a:bodyPr/>
          <a:lstStyle>
            <a:lvl1pPr>
              <a:defRPr/>
            </a:lvl1pPr>
          </a:lstStyle>
          <a:p>
            <a:pPr>
              <a:defRPr/>
            </a:pPr>
            <a:endParaRPr lang="en-US"/>
          </a:p>
        </p:txBody>
      </p:sp>
      <p:sp>
        <p:nvSpPr>
          <p:cNvPr id="11" name="Rectangle 16"/>
          <p:cNvSpPr>
            <a:spLocks noGrp="1"/>
          </p:cNvSpPr>
          <p:nvPr>
            <p:ph type="sldNum" sz="quarter" idx="19"/>
          </p:nvPr>
        </p:nvSpPr>
        <p:spPr/>
        <p:txBody>
          <a:bodyPr/>
          <a:lstStyle>
            <a:lvl1pPr>
              <a:defRPr/>
            </a:lvl1pPr>
          </a:lstStyle>
          <a:p>
            <a:pPr>
              <a:defRPr/>
            </a:pPr>
            <a:fld id="{CF3D2D1C-7F79-44FA-920D-F1AF9CDAB7C4}" type="slidenum">
              <a:rPr lang="en-US"/>
              <a:pPr>
                <a:defRPr/>
              </a:pPr>
              <a:t>‹#›</a:t>
            </a:fld>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W¥ل云玗İαЂÕØÚáÛ丫:Téxt Plàçèhòlðêr 表¥鷗字㌍_W 3"/>
          <p:cNvSpPr>
            <a:spLocks noGrp="1"/>
          </p:cNvSpPr>
          <p:nvPr>
            <p:ph type="body" sz="quarter" idx="12"/>
          </p:nvPr>
        </p:nvSpPr>
        <p:spPr>
          <a:xfrm>
            <a:off x="457200" y="4876800"/>
            <a:ext cx="8229600" cy="1447800"/>
          </a:xfrm>
        </p:spPr>
        <p:txBody>
          <a:bodyPr tIns="91440" rIns="9144" bIns="91440"/>
          <a:lstStyle>
            <a:lvl1pPr marL="0" marR="0" indent="0" algn="l">
              <a:buFontTx/>
              <a:buNone/>
              <a:defRPr sz="1800" i="0"/>
            </a:lvl1pPr>
            <a:extLst/>
          </a:lstStyle>
          <a:p>
            <a:pPr lvl="0"/>
            <a:r>
              <a:rPr lang="en-US" smtClean="0"/>
              <a:t>Click to edit Master text styles</a:t>
            </a:r>
          </a:p>
        </p:txBody>
      </p:sp>
      <p:sp>
        <p:nvSpPr>
          <p:cNvPr id="5" name="Rectangle 3"/>
          <p:cNvSpPr>
            <a:spLocks noGrp="1"/>
          </p:cNvSpPr>
          <p:nvPr>
            <p:ph type="dt" sz="half" idx="31"/>
          </p:nvPr>
        </p:nvSpPr>
        <p:spPr/>
        <p:txBody>
          <a:bodyPr/>
          <a:lstStyle>
            <a:lvl1pPr>
              <a:defRPr/>
            </a:lvl1pPr>
          </a:lstStyle>
          <a:p>
            <a:pPr>
              <a:defRPr/>
            </a:pPr>
            <a:fld id="{FFE328AB-16D3-4C3C-A353-B02365A853F2}" type="datetimeFigureOut">
              <a:rPr lang="en-US"/>
              <a:pPr>
                <a:defRPr/>
              </a:pPr>
              <a:t>7/13/2014</a:t>
            </a:fld>
            <a:endParaRPr lang="en-US" dirty="0"/>
          </a:p>
        </p:txBody>
      </p:sp>
      <p:sp>
        <p:nvSpPr>
          <p:cNvPr id="6" name="Rectangle 25"/>
          <p:cNvSpPr>
            <a:spLocks noGrp="1"/>
          </p:cNvSpPr>
          <p:nvPr>
            <p:ph type="ftr" sz="quarter" idx="32"/>
          </p:nvPr>
        </p:nvSpPr>
        <p:spPr/>
        <p:txBody>
          <a:bodyPr/>
          <a:lstStyle>
            <a:lvl1pPr>
              <a:defRPr/>
            </a:lvl1pPr>
          </a:lstStyle>
          <a:p>
            <a:pPr>
              <a:defRPr/>
            </a:pPr>
            <a:endParaRPr lang="en-US"/>
          </a:p>
        </p:txBody>
      </p:sp>
      <p:sp>
        <p:nvSpPr>
          <p:cNvPr id="7" name="Rectangle 16"/>
          <p:cNvSpPr>
            <a:spLocks noGrp="1"/>
          </p:cNvSpPr>
          <p:nvPr>
            <p:ph type="sldNum" sz="quarter" idx="33"/>
          </p:nvPr>
        </p:nvSpPr>
        <p:spPr/>
        <p:txBody>
          <a:bodyPr/>
          <a:lstStyle>
            <a:lvl1pPr>
              <a:defRPr/>
            </a:lvl1pPr>
          </a:lstStyle>
          <a:p>
            <a:pPr>
              <a:defRPr/>
            </a:pPr>
            <a:fld id="{E86078F1-52A4-4C6C-A3DF-FD5165D41977}"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11" name="Rectangle 7"/>
          <p:cNvSpPr>
            <a:spLocks noGrp="1"/>
          </p:cNvSpPr>
          <p:nvPr>
            <p:ph type="body" sz="quarter" idx="13"/>
          </p:nvPr>
        </p:nvSpPr>
        <p:spPr>
          <a:xfrm>
            <a:off x="5141983" y="3352800"/>
            <a:ext cx="3773425" cy="29718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smtClean="0"/>
              <a:t>Click to edit Master text styles</a:t>
            </a:r>
          </a:p>
        </p:txBody>
      </p:sp>
      <p:sp>
        <p:nvSpPr>
          <p:cNvPr id="5" name="Rectangle 3"/>
          <p:cNvSpPr>
            <a:spLocks noGrp="1"/>
          </p:cNvSpPr>
          <p:nvPr>
            <p:ph type="dt" sz="half" idx="14"/>
          </p:nvPr>
        </p:nvSpPr>
        <p:spPr/>
        <p:txBody>
          <a:bodyPr/>
          <a:lstStyle>
            <a:lvl1pPr>
              <a:defRPr/>
            </a:lvl1pPr>
          </a:lstStyle>
          <a:p>
            <a:pPr>
              <a:defRPr/>
            </a:pPr>
            <a:fld id="{F413C4E2-E865-49B6-B136-5BCE72C8AA96}" type="datetimeFigureOut">
              <a:rPr lang="en-US"/>
              <a:pPr>
                <a:defRPr/>
              </a:pPr>
              <a:t>7/13/2014</a:t>
            </a:fld>
            <a:endParaRPr lang="en-US" dirty="0"/>
          </a:p>
        </p:txBody>
      </p:sp>
      <p:sp>
        <p:nvSpPr>
          <p:cNvPr id="7" name="Rectangle 25"/>
          <p:cNvSpPr>
            <a:spLocks noGrp="1"/>
          </p:cNvSpPr>
          <p:nvPr>
            <p:ph type="ftr" sz="quarter" idx="15"/>
          </p:nvPr>
        </p:nvSpPr>
        <p:spPr/>
        <p:txBody>
          <a:bodyPr/>
          <a:lstStyle>
            <a:lvl1pPr>
              <a:defRPr/>
            </a:lvl1pPr>
          </a:lstStyle>
          <a:p>
            <a:pPr>
              <a:defRPr/>
            </a:pPr>
            <a:endParaRPr lang="en-US"/>
          </a:p>
        </p:txBody>
      </p:sp>
      <p:sp>
        <p:nvSpPr>
          <p:cNvPr id="8" name="Rectangle 16"/>
          <p:cNvSpPr>
            <a:spLocks noGrp="1"/>
          </p:cNvSpPr>
          <p:nvPr>
            <p:ph type="sldNum" sz="quarter" idx="16"/>
          </p:nvPr>
        </p:nvSpPr>
        <p:spPr/>
        <p:txBody>
          <a:bodyPr/>
          <a:lstStyle>
            <a:lvl1pPr>
              <a:defRPr/>
            </a:lvl1pPr>
          </a:lstStyle>
          <a:p>
            <a:pPr>
              <a:defRPr/>
            </a:pPr>
            <a:fld id="{0D305CFD-7EF0-4C5F-AD12-5F70DC929C34}" type="slidenum">
              <a:rPr lang="en-US"/>
              <a:pPr>
                <a:defRPr/>
              </a:pPr>
              <a:t>‹#›</a:t>
            </a:fld>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3"/>
          <p:cNvSpPr>
            <a:spLocks noGrp="1"/>
          </p:cNvSpPr>
          <p:nvPr>
            <p:ph type="dt" sz="half" idx="10"/>
          </p:nvPr>
        </p:nvSpPr>
        <p:spPr/>
        <p:txBody>
          <a:bodyPr/>
          <a:lstStyle>
            <a:lvl1pPr>
              <a:defRPr/>
            </a:lvl1pPr>
          </a:lstStyle>
          <a:p>
            <a:pPr>
              <a:defRPr/>
            </a:pPr>
            <a:fld id="{612BF2CB-4A27-4B6F-A9F9-4DC36C9E0515}" type="datetimeFigureOut">
              <a:rPr lang="en-US"/>
              <a:pPr>
                <a:defRPr/>
              </a:pPr>
              <a:t>7/13/2014</a:t>
            </a:fld>
            <a:endParaRPr lang="en-US" dirty="0"/>
          </a:p>
        </p:txBody>
      </p:sp>
      <p:sp>
        <p:nvSpPr>
          <p:cNvPr id="5" name="Rectangle 25"/>
          <p:cNvSpPr>
            <a:spLocks noGrp="1"/>
          </p:cNvSpPr>
          <p:nvPr>
            <p:ph type="ftr" sz="quarter" idx="11"/>
          </p:nvPr>
        </p:nvSpPr>
        <p:spPr/>
        <p:txBody>
          <a:bodyPr/>
          <a:lstStyle>
            <a:lvl1pPr>
              <a:defRPr/>
            </a:lvl1pPr>
          </a:lstStyle>
          <a:p>
            <a:pPr>
              <a:defRPr/>
            </a:pPr>
            <a:endParaRPr lang="en-US"/>
          </a:p>
        </p:txBody>
      </p:sp>
      <p:sp>
        <p:nvSpPr>
          <p:cNvPr id="6" name="Rectangle 16"/>
          <p:cNvSpPr>
            <a:spLocks noGrp="1"/>
          </p:cNvSpPr>
          <p:nvPr>
            <p:ph type="sldNum" sz="quarter" idx="12"/>
          </p:nvPr>
        </p:nvSpPr>
        <p:spPr/>
        <p:txBody>
          <a:bodyPr/>
          <a:lstStyle>
            <a:lvl1pPr>
              <a:defRPr/>
            </a:lvl1pPr>
          </a:lstStyle>
          <a:p>
            <a:pPr>
              <a:defRPr/>
            </a:pPr>
            <a:fld id="{F1153E5A-DBA9-4C66-B92C-036607DAD47D}"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4BC6C3B4-8DCC-4D18-9B00-D8A987A34278}"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
        <p:nvSpPr>
          <p:cNvPr id="7" name="Rectangle 6"/>
          <p:cNvSpPr>
            <a:spLocks noGrp="1"/>
          </p:cNvSpPr>
          <p:nvPr>
            <p:ph type="body" sz="quarter" idx="13"/>
          </p:nvPr>
        </p:nvSpPr>
        <p:spPr>
          <a:xfrm>
            <a:off x="2286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6" name="Rectangle 6"/>
          <p:cNvSpPr>
            <a:spLocks noGrp="1"/>
          </p:cNvSpPr>
          <p:nvPr>
            <p:ph type="body" sz="quarter" idx="14"/>
          </p:nvPr>
        </p:nvSpPr>
        <p:spPr>
          <a:xfrm>
            <a:off x="32004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14" name="Rectangle 6"/>
          <p:cNvSpPr>
            <a:spLocks noGrp="1"/>
          </p:cNvSpPr>
          <p:nvPr>
            <p:ph type="body" sz="quarter" idx="15"/>
          </p:nvPr>
        </p:nvSpPr>
        <p:spPr>
          <a:xfrm>
            <a:off x="61722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smtClean="0"/>
              <a:t>Click to edit Master text styles</a:t>
            </a:r>
          </a:p>
        </p:txBody>
      </p:sp>
      <p:sp>
        <p:nvSpPr>
          <p:cNvPr id="8" name="Rectangle 3"/>
          <p:cNvSpPr>
            <a:spLocks noGrp="1"/>
          </p:cNvSpPr>
          <p:nvPr>
            <p:ph type="dt" sz="half" idx="16"/>
          </p:nvPr>
        </p:nvSpPr>
        <p:spPr/>
        <p:txBody>
          <a:bodyPr/>
          <a:lstStyle>
            <a:lvl1pPr>
              <a:defRPr/>
            </a:lvl1pPr>
          </a:lstStyle>
          <a:p>
            <a:pPr>
              <a:defRPr/>
            </a:pPr>
            <a:fld id="{B5C953FC-A99F-4645-963A-2FDCE3130615}" type="datetimeFigureOut">
              <a:rPr lang="en-US"/>
              <a:pPr>
                <a:defRPr/>
              </a:pPr>
              <a:t>7/13/2014</a:t>
            </a:fld>
            <a:endParaRPr lang="en-US" dirty="0"/>
          </a:p>
        </p:txBody>
      </p:sp>
      <p:sp>
        <p:nvSpPr>
          <p:cNvPr id="9" name="Rectangle 25"/>
          <p:cNvSpPr>
            <a:spLocks noGrp="1"/>
          </p:cNvSpPr>
          <p:nvPr>
            <p:ph type="ftr" sz="quarter" idx="17"/>
          </p:nvPr>
        </p:nvSpPr>
        <p:spPr/>
        <p:txBody>
          <a:bodyPr/>
          <a:lstStyle>
            <a:lvl1pPr>
              <a:defRPr/>
            </a:lvl1pPr>
          </a:lstStyle>
          <a:p>
            <a:pPr>
              <a:defRPr/>
            </a:pPr>
            <a:endParaRPr lang="en-US"/>
          </a:p>
        </p:txBody>
      </p:sp>
      <p:sp>
        <p:nvSpPr>
          <p:cNvPr id="10" name="Rectangle 16"/>
          <p:cNvSpPr>
            <a:spLocks noGrp="1"/>
          </p:cNvSpPr>
          <p:nvPr>
            <p:ph type="sldNum" sz="quarter" idx="18"/>
          </p:nvPr>
        </p:nvSpPr>
        <p:spPr/>
        <p:txBody>
          <a:bodyPr/>
          <a:lstStyle>
            <a:lvl1pPr>
              <a:defRPr/>
            </a:lvl1pPr>
          </a:lstStyle>
          <a:p>
            <a:pPr>
              <a:defRPr/>
            </a:pPr>
            <a:fld id="{6CE4D138-573D-43A4-A73A-925D6BDC5ACF}"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theme" Target="../theme/theme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315" name="Rectangle 5"/>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smtClean="0"/>
          </a:p>
        </p:txBody>
      </p:sp>
      <p:sp>
        <p:nvSpPr>
          <p:cNvPr id="29" name="Rectangle 3"/>
          <p:cNvSpPr>
            <a:spLocks noGrp="1"/>
          </p:cNvSpPr>
          <p:nvPr>
            <p:ph type="dt" sz="half" idx="2"/>
          </p:nvPr>
        </p:nvSpPr>
        <p:spPr>
          <a:xfrm>
            <a:off x="66675" y="6559550"/>
            <a:ext cx="2438400" cy="244475"/>
          </a:xfrm>
          <a:prstGeom prst="rect">
            <a:avLst/>
          </a:prstGeom>
        </p:spPr>
        <p:txBody>
          <a:bodyPr anchor="b"/>
          <a:lstStyle>
            <a:lvl1pPr fontAlgn="auto">
              <a:spcBef>
                <a:spcPts val="0"/>
              </a:spcBef>
              <a:spcAft>
                <a:spcPts val="0"/>
              </a:spcAft>
              <a:defRPr sz="1200">
                <a:solidFill>
                  <a:srgbClr val="D4D2D0"/>
                </a:solidFill>
                <a:latin typeface="+mn-lt"/>
              </a:defRPr>
            </a:lvl1pPr>
            <a:extLst/>
          </a:lstStyle>
          <a:p>
            <a:pPr>
              <a:defRPr/>
            </a:pPr>
            <a:fld id="{6A246EB3-4706-46A5-B6CB-00D6052083BE}" type="datetimeFigureOut">
              <a:rPr lang="en-US"/>
              <a:pPr>
                <a:defRPr/>
              </a:pPr>
              <a:t>7/13/2014</a:t>
            </a:fld>
            <a:endParaRPr lang="en-US" dirty="0"/>
          </a:p>
        </p:txBody>
      </p:sp>
      <p:sp>
        <p:nvSpPr>
          <p:cNvPr id="20" name="Rectangle 25"/>
          <p:cNvSpPr>
            <a:spLocks noGrp="1"/>
          </p:cNvSpPr>
          <p:nvPr>
            <p:ph type="ftr" sz="quarter" idx="3"/>
          </p:nvPr>
        </p:nvSpPr>
        <p:spPr>
          <a:xfrm>
            <a:off x="2995613" y="6557963"/>
            <a:ext cx="4648200" cy="247650"/>
          </a:xfrm>
          <a:prstGeom prst="rect">
            <a:avLst/>
          </a:prstGeom>
        </p:spPr>
        <p:txBody>
          <a:bodyPr anchor="b"/>
          <a:lstStyle>
            <a:lvl1pPr algn="ctr" fontAlgn="auto">
              <a:spcBef>
                <a:spcPts val="0"/>
              </a:spcBef>
              <a:spcAft>
                <a:spcPts val="0"/>
              </a:spcAft>
              <a:defRPr sz="1200">
                <a:solidFill>
                  <a:srgbClr val="D4D2D0"/>
                </a:solidFill>
                <a:latin typeface="+mn-lt"/>
              </a:defRPr>
            </a:lvl1pPr>
            <a:extLst/>
          </a:lstStyle>
          <a:p>
            <a:pPr>
              <a:defRPr/>
            </a:pPr>
            <a:endParaRPr lang="en-US"/>
          </a:p>
        </p:txBody>
      </p:sp>
      <p:sp>
        <p:nvSpPr>
          <p:cNvPr id="23" name="Rectangle 16"/>
          <p:cNvSpPr>
            <a:spLocks noGrp="1"/>
          </p:cNvSpPr>
          <p:nvPr>
            <p:ph type="sldNum" sz="quarter" idx="4"/>
          </p:nvPr>
        </p:nvSpPr>
        <p:spPr>
          <a:xfrm>
            <a:off x="8172450" y="6559550"/>
            <a:ext cx="914400" cy="244475"/>
          </a:xfrm>
          <a:prstGeom prst="rect">
            <a:avLst/>
          </a:prstGeom>
        </p:spPr>
        <p:txBody>
          <a:bodyPr/>
          <a:lstStyle>
            <a:lvl1pPr algn="r" fontAlgn="auto">
              <a:spcBef>
                <a:spcPts val="0"/>
              </a:spcBef>
              <a:spcAft>
                <a:spcPts val="0"/>
              </a:spcAft>
              <a:defRPr sz="1200">
                <a:solidFill>
                  <a:srgbClr val="D4D2D0"/>
                </a:solidFill>
                <a:latin typeface="+mn-lt"/>
              </a:defRPr>
            </a:lvl1pPr>
            <a:extLst/>
          </a:lstStyle>
          <a:p>
            <a:pPr>
              <a:defRPr/>
            </a:pPr>
            <a:fld id="{3C0ECC5D-6D7D-4221-B979-FB2F353C61D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32" r:id="rId1"/>
    <p:sldLayoutId id="2147484093" r:id="rId2"/>
    <p:sldLayoutId id="2147484092" r:id="rId3"/>
    <p:sldLayoutId id="2147484133" r:id="rId4"/>
    <p:sldLayoutId id="2147484091" r:id="rId5"/>
    <p:sldLayoutId id="2147484090" r:id="rId6"/>
    <p:sldLayoutId id="2147484089" r:id="rId7"/>
    <p:sldLayoutId id="2147484088" r:id="rId8"/>
    <p:sldLayoutId id="2147484087" r:id="rId9"/>
    <p:sldLayoutId id="2147484086" r:id="rId10"/>
    <p:sldLayoutId id="2147484085" r:id="rId11"/>
    <p:sldLayoutId id="2147484084" r:id="rId12"/>
    <p:sldLayoutId id="2147484083" r:id="rId13"/>
    <p:sldLayoutId id="2147484082" r:id="rId14"/>
    <p:sldLayoutId id="2147484081" r:id="rId15"/>
    <p:sldLayoutId id="2147484080" r:id="rId16"/>
    <p:sldLayoutId id="2147484079" r:id="rId17"/>
    <p:sldLayoutId id="2147484078" r:id="rId18"/>
    <p:sldLayoutId id="2147484077" r:id="rId19"/>
    <p:sldLayoutId id="2147484076" r:id="rId20"/>
    <p:sldLayoutId id="2147484075" r:id="rId21"/>
    <p:sldLayoutId id="2147484134" r:id="rId22"/>
    <p:sldLayoutId id="2147484332" r:id="rId2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Century Schoolbook" pitchFamily="18" charset="0"/>
        </a:defRPr>
      </a:lvl2pPr>
      <a:lvl3pPr algn="l" rtl="0" eaLnBrk="0" fontAlgn="base" hangingPunct="0">
        <a:spcBef>
          <a:spcPct val="0"/>
        </a:spcBef>
        <a:spcAft>
          <a:spcPct val="0"/>
        </a:spcAft>
        <a:defRPr sz="3200">
          <a:solidFill>
            <a:schemeClr val="tx2"/>
          </a:solidFill>
          <a:latin typeface="Century Schoolbook" pitchFamily="18" charset="0"/>
        </a:defRPr>
      </a:lvl3pPr>
      <a:lvl4pPr algn="l" rtl="0" eaLnBrk="0" fontAlgn="base" hangingPunct="0">
        <a:spcBef>
          <a:spcPct val="0"/>
        </a:spcBef>
        <a:spcAft>
          <a:spcPct val="0"/>
        </a:spcAft>
        <a:defRPr sz="3200">
          <a:solidFill>
            <a:schemeClr val="tx2"/>
          </a:solidFill>
          <a:latin typeface="Century Schoolbook" pitchFamily="18" charset="0"/>
        </a:defRPr>
      </a:lvl4pPr>
      <a:lvl5pPr algn="l" rtl="0" eaLnBrk="0" fontAlgn="base" hangingPunct="0">
        <a:spcBef>
          <a:spcPct val="0"/>
        </a:spcBef>
        <a:spcAft>
          <a:spcPct val="0"/>
        </a:spcAft>
        <a:defRPr sz="3200">
          <a:solidFill>
            <a:schemeClr val="tx2"/>
          </a:solidFill>
          <a:latin typeface="Century Schoolbook"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533400" y="76200"/>
            <a:ext cx="81534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1973263" y="1295400"/>
            <a:ext cx="54435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892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pitchFamily="18" charset="0"/>
              </a:defRPr>
            </a:lvl1pPr>
          </a:lstStyle>
          <a:p>
            <a:pPr>
              <a:defRPr/>
            </a:pPr>
            <a:fld id="{8C304813-A169-4005-8CE4-DCFECC7BC2F8}" type="datetime1">
              <a:rPr lang="en-US"/>
              <a:pPr>
                <a:defRPr/>
              </a:pPr>
              <a:t>7/13/2014</a:t>
            </a:fld>
            <a:endParaRPr lang="en-US"/>
          </a:p>
        </p:txBody>
      </p:sp>
      <p:sp>
        <p:nvSpPr>
          <p:cNvPr id="892933" name="Rectangle 5"/>
          <p:cNvSpPr>
            <a:spLocks noGrp="1" noChangeArrowheads="1"/>
          </p:cNvSpPr>
          <p:nvPr>
            <p:ph type="sldNum" sz="quarter" idx="4"/>
          </p:nvPr>
        </p:nvSpPr>
        <p:spPr bwMode="auto">
          <a:xfrm>
            <a:off x="3640138"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defRPr>
            </a:lvl1pPr>
          </a:lstStyle>
          <a:p>
            <a:pPr>
              <a:defRPr/>
            </a:pPr>
            <a:fld id="{149303EE-194C-49FB-BF0A-D55A1FE86F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Arial" charset="0"/>
        </a:defRPr>
      </a:lvl2pPr>
      <a:lvl3pPr algn="ctr" rtl="0" eaLnBrk="0" fontAlgn="base" hangingPunct="0">
        <a:spcBef>
          <a:spcPct val="0"/>
        </a:spcBef>
        <a:spcAft>
          <a:spcPct val="0"/>
        </a:spcAft>
        <a:defRPr sz="4400">
          <a:solidFill>
            <a:srgbClr val="FFCC00"/>
          </a:solidFill>
          <a:latin typeface="Arial" charset="0"/>
        </a:defRPr>
      </a:lvl3pPr>
      <a:lvl4pPr algn="ctr" rtl="0" eaLnBrk="0" fontAlgn="base" hangingPunct="0">
        <a:spcBef>
          <a:spcPct val="0"/>
        </a:spcBef>
        <a:spcAft>
          <a:spcPct val="0"/>
        </a:spcAft>
        <a:defRPr sz="4400">
          <a:solidFill>
            <a:srgbClr val="FFCC00"/>
          </a:solidFill>
          <a:latin typeface="Arial" charset="0"/>
        </a:defRPr>
      </a:lvl4pPr>
      <a:lvl5pPr algn="ctr" rtl="0" eaLnBrk="0" fontAlgn="base" hangingPunct="0">
        <a:spcBef>
          <a:spcPct val="0"/>
        </a:spcBef>
        <a:spcAft>
          <a:spcPct val="0"/>
        </a:spcAft>
        <a:defRPr sz="4400">
          <a:solidFill>
            <a:srgbClr val="FFCC00"/>
          </a:solidFill>
          <a:latin typeface="Arial" charset="0"/>
        </a:defRPr>
      </a:lvl5pPr>
      <a:lvl6pPr marL="457200" algn="ctr" rtl="0" fontAlgn="base">
        <a:spcBef>
          <a:spcPct val="0"/>
        </a:spcBef>
        <a:spcAft>
          <a:spcPct val="0"/>
        </a:spcAft>
        <a:defRPr sz="4400">
          <a:solidFill>
            <a:srgbClr val="FFCC00"/>
          </a:solidFill>
          <a:latin typeface="Arial" charset="0"/>
        </a:defRPr>
      </a:lvl6pPr>
      <a:lvl7pPr marL="914400" algn="ctr" rtl="0" fontAlgn="base">
        <a:spcBef>
          <a:spcPct val="0"/>
        </a:spcBef>
        <a:spcAft>
          <a:spcPct val="0"/>
        </a:spcAft>
        <a:defRPr sz="4400">
          <a:solidFill>
            <a:srgbClr val="FFCC00"/>
          </a:solidFill>
          <a:latin typeface="Arial" charset="0"/>
        </a:defRPr>
      </a:lvl7pPr>
      <a:lvl8pPr marL="1371600" algn="ctr" rtl="0" fontAlgn="base">
        <a:spcBef>
          <a:spcPct val="0"/>
        </a:spcBef>
        <a:spcAft>
          <a:spcPct val="0"/>
        </a:spcAft>
        <a:defRPr sz="4400">
          <a:solidFill>
            <a:srgbClr val="FFCC00"/>
          </a:solidFill>
          <a:latin typeface="Arial" charset="0"/>
        </a:defRPr>
      </a:lvl8pPr>
      <a:lvl9pPr marL="1828800" algn="ctr" rtl="0" fontAlgn="base">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5000"/>
        </a:spcBef>
        <a:spcAft>
          <a:spcPct val="25000"/>
        </a:spcAft>
        <a:buClr>
          <a:srgbClr val="99FF99"/>
        </a:buClr>
        <a:buFont typeface="Wingdings" pitchFamily="2" charset="2"/>
        <a:buChar char="Ø"/>
        <a:defRPr sz="3200">
          <a:solidFill>
            <a:srgbClr val="FF99FF"/>
          </a:solidFill>
          <a:latin typeface="+mn-lt"/>
          <a:ea typeface="+mn-ea"/>
          <a:cs typeface="+mn-cs"/>
        </a:defRPr>
      </a:lvl1pPr>
      <a:lvl2pPr marL="742950" indent="-285750" algn="l" rtl="0" eaLnBrk="0" fontAlgn="base" hangingPunct="0">
        <a:spcBef>
          <a:spcPct val="25000"/>
        </a:spcBef>
        <a:spcAft>
          <a:spcPct val="25000"/>
        </a:spcAft>
        <a:buClr>
          <a:srgbClr val="00CCFF"/>
        </a:buClr>
        <a:buFont typeface="Wingdings" pitchFamily="2" charset="2"/>
        <a:buChar char="v"/>
        <a:defRPr sz="2800">
          <a:solidFill>
            <a:srgbClr val="FFFFCC"/>
          </a:solidFill>
          <a:latin typeface="+mn-lt"/>
        </a:defRPr>
      </a:lvl2pPr>
      <a:lvl3pPr marL="1143000" indent="-228600" algn="l" rtl="0" eaLnBrk="0" fontAlgn="base" hangingPunct="0">
        <a:spcBef>
          <a:spcPct val="25000"/>
        </a:spcBef>
        <a:spcAft>
          <a:spcPct val="25000"/>
        </a:spcAft>
        <a:buClr>
          <a:srgbClr val="FFFF99"/>
        </a:buClr>
        <a:buFont typeface="Wingdings 2" pitchFamily="18" charset="2"/>
        <a:buChar char="³"/>
        <a:defRPr sz="2400">
          <a:solidFill>
            <a:srgbClr val="99FF99"/>
          </a:solidFill>
          <a:latin typeface="+mn-lt"/>
        </a:defRPr>
      </a:lvl3pPr>
      <a:lvl4pPr marL="1600200" indent="-228600" algn="l" rtl="0" eaLnBrk="0" fontAlgn="base" hangingPunct="0">
        <a:spcBef>
          <a:spcPct val="25000"/>
        </a:spcBef>
        <a:spcAft>
          <a:spcPct val="25000"/>
        </a:spcAft>
        <a:buClr>
          <a:srgbClr val="FF3399"/>
        </a:buClr>
        <a:buChar char="–"/>
        <a:defRPr sz="2000">
          <a:solidFill>
            <a:schemeClr val="bg1"/>
          </a:solidFill>
          <a:latin typeface="+mn-lt"/>
        </a:defRPr>
      </a:lvl4pPr>
      <a:lvl5pPr marL="2057400" indent="-228600" algn="l" rtl="0" eaLnBrk="0" fontAlgn="base" hangingPunct="0">
        <a:spcBef>
          <a:spcPct val="25000"/>
        </a:spcBef>
        <a:spcAft>
          <a:spcPct val="25000"/>
        </a:spcAft>
        <a:buClr>
          <a:srgbClr val="FF3399"/>
        </a:buClr>
        <a:buChar char="•"/>
        <a:defRPr sz="2000">
          <a:solidFill>
            <a:schemeClr val="bg1"/>
          </a:solidFill>
          <a:latin typeface="+mn-lt"/>
        </a:defRPr>
      </a:lvl5pPr>
      <a:lvl6pPr marL="2514600" indent="-228600" algn="l" rtl="0" fontAlgn="base">
        <a:spcBef>
          <a:spcPct val="25000"/>
        </a:spcBef>
        <a:spcAft>
          <a:spcPct val="25000"/>
        </a:spcAft>
        <a:buClr>
          <a:srgbClr val="FF3399"/>
        </a:buClr>
        <a:buChar char="•"/>
        <a:defRPr sz="2000">
          <a:solidFill>
            <a:schemeClr val="bg1"/>
          </a:solidFill>
          <a:latin typeface="+mn-lt"/>
        </a:defRPr>
      </a:lvl6pPr>
      <a:lvl7pPr marL="2971800" indent="-228600" algn="l" rtl="0" fontAlgn="base">
        <a:spcBef>
          <a:spcPct val="25000"/>
        </a:spcBef>
        <a:spcAft>
          <a:spcPct val="25000"/>
        </a:spcAft>
        <a:buClr>
          <a:srgbClr val="FF3399"/>
        </a:buClr>
        <a:buChar char="•"/>
        <a:defRPr sz="2000">
          <a:solidFill>
            <a:schemeClr val="bg1"/>
          </a:solidFill>
          <a:latin typeface="+mn-lt"/>
        </a:defRPr>
      </a:lvl7pPr>
      <a:lvl8pPr marL="3429000" indent="-228600" algn="l" rtl="0" fontAlgn="base">
        <a:spcBef>
          <a:spcPct val="25000"/>
        </a:spcBef>
        <a:spcAft>
          <a:spcPct val="25000"/>
        </a:spcAft>
        <a:buClr>
          <a:srgbClr val="FF3399"/>
        </a:buClr>
        <a:buChar char="•"/>
        <a:defRPr sz="2000">
          <a:solidFill>
            <a:schemeClr val="bg1"/>
          </a:solidFill>
          <a:latin typeface="+mn-lt"/>
        </a:defRPr>
      </a:lvl8pPr>
      <a:lvl9pPr marL="3886200" indent="-228600" algn="l" rtl="0" fontAlgn="base">
        <a:spcBef>
          <a:spcPct val="25000"/>
        </a:spcBef>
        <a:spcAft>
          <a:spcPct val="25000"/>
        </a:spcAft>
        <a:buClr>
          <a:srgbClr val="FF3399"/>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95235" name="Rectangle 5"/>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smtClean="0"/>
          </a:p>
        </p:txBody>
      </p:sp>
      <p:sp>
        <p:nvSpPr>
          <p:cNvPr id="29" name="Rectangle 3"/>
          <p:cNvSpPr>
            <a:spLocks noGrp="1"/>
          </p:cNvSpPr>
          <p:nvPr>
            <p:ph type="dt" sz="half" idx="2"/>
          </p:nvPr>
        </p:nvSpPr>
        <p:spPr>
          <a:xfrm>
            <a:off x="66675" y="6559550"/>
            <a:ext cx="2438400" cy="244475"/>
          </a:xfrm>
          <a:prstGeom prst="rect">
            <a:avLst/>
          </a:prstGeom>
        </p:spPr>
        <p:txBody>
          <a:bodyPr anchor="b"/>
          <a:lstStyle>
            <a:lvl1pPr fontAlgn="auto">
              <a:spcBef>
                <a:spcPts val="0"/>
              </a:spcBef>
              <a:spcAft>
                <a:spcPts val="0"/>
              </a:spcAft>
              <a:defRPr sz="1200">
                <a:solidFill>
                  <a:srgbClr val="D4D2D0"/>
                </a:solidFill>
                <a:latin typeface="+mn-lt"/>
              </a:defRPr>
            </a:lvl1pPr>
            <a:extLst/>
          </a:lstStyle>
          <a:p>
            <a:pPr>
              <a:defRPr/>
            </a:pPr>
            <a:fld id="{341A3DA3-7E78-4B89-BC4C-6DF409F0AAAA}" type="datetimeFigureOut">
              <a:rPr lang="en-US"/>
              <a:pPr>
                <a:defRPr/>
              </a:pPr>
              <a:t>7/13/2014</a:t>
            </a:fld>
            <a:endParaRPr lang="en-US" dirty="0"/>
          </a:p>
        </p:txBody>
      </p:sp>
      <p:sp>
        <p:nvSpPr>
          <p:cNvPr id="20" name="Rectangle 25"/>
          <p:cNvSpPr>
            <a:spLocks noGrp="1"/>
          </p:cNvSpPr>
          <p:nvPr>
            <p:ph type="ftr" sz="quarter" idx="3"/>
          </p:nvPr>
        </p:nvSpPr>
        <p:spPr>
          <a:xfrm>
            <a:off x="2995613" y="6557963"/>
            <a:ext cx="4648200" cy="247650"/>
          </a:xfrm>
          <a:prstGeom prst="rect">
            <a:avLst/>
          </a:prstGeom>
        </p:spPr>
        <p:txBody>
          <a:bodyPr anchor="b"/>
          <a:lstStyle>
            <a:lvl1pPr algn="ctr" fontAlgn="auto">
              <a:spcBef>
                <a:spcPts val="0"/>
              </a:spcBef>
              <a:spcAft>
                <a:spcPts val="0"/>
              </a:spcAft>
              <a:defRPr sz="1200">
                <a:solidFill>
                  <a:srgbClr val="D4D2D0"/>
                </a:solidFill>
                <a:latin typeface="+mn-lt"/>
              </a:defRPr>
            </a:lvl1pPr>
            <a:extLst/>
          </a:lstStyle>
          <a:p>
            <a:pPr>
              <a:defRPr/>
            </a:pPr>
            <a:endParaRPr lang="en-US"/>
          </a:p>
        </p:txBody>
      </p:sp>
      <p:sp>
        <p:nvSpPr>
          <p:cNvPr id="23" name="Rectangle 16"/>
          <p:cNvSpPr>
            <a:spLocks noGrp="1"/>
          </p:cNvSpPr>
          <p:nvPr>
            <p:ph type="sldNum" sz="quarter" idx="4"/>
          </p:nvPr>
        </p:nvSpPr>
        <p:spPr>
          <a:xfrm>
            <a:off x="8172450" y="6559550"/>
            <a:ext cx="914400" cy="244475"/>
          </a:xfrm>
          <a:prstGeom prst="rect">
            <a:avLst/>
          </a:prstGeom>
        </p:spPr>
        <p:txBody>
          <a:bodyPr/>
          <a:lstStyle>
            <a:lvl1pPr algn="r" fontAlgn="auto">
              <a:spcBef>
                <a:spcPts val="0"/>
              </a:spcBef>
              <a:spcAft>
                <a:spcPts val="0"/>
              </a:spcAft>
              <a:defRPr sz="1200">
                <a:solidFill>
                  <a:srgbClr val="D4D2D0"/>
                </a:solidFill>
                <a:latin typeface="+mn-lt"/>
              </a:defRPr>
            </a:lvl1pPr>
            <a:extLst/>
          </a:lstStyle>
          <a:p>
            <a:pPr>
              <a:defRPr/>
            </a:pPr>
            <a:fld id="{3C598DFF-D263-4F77-885C-5FE48A017BF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88" r:id="rId1"/>
    <p:sldLayoutId id="2147484112" r:id="rId2"/>
    <p:sldLayoutId id="2147484111" r:id="rId3"/>
    <p:sldLayoutId id="2147484189" r:id="rId4"/>
    <p:sldLayoutId id="2147484110" r:id="rId5"/>
    <p:sldLayoutId id="2147484109" r:id="rId6"/>
    <p:sldLayoutId id="2147484108" r:id="rId7"/>
    <p:sldLayoutId id="2147484107" r:id="rId8"/>
    <p:sldLayoutId id="2147484106" r:id="rId9"/>
    <p:sldLayoutId id="2147484105" r:id="rId10"/>
    <p:sldLayoutId id="2147484104" r:id="rId11"/>
    <p:sldLayoutId id="2147484103" r:id="rId12"/>
    <p:sldLayoutId id="2147484102" r:id="rId13"/>
    <p:sldLayoutId id="2147484101" r:id="rId14"/>
    <p:sldLayoutId id="2147484100" r:id="rId15"/>
    <p:sldLayoutId id="2147484099" r:id="rId16"/>
    <p:sldLayoutId id="2147484098" r:id="rId17"/>
    <p:sldLayoutId id="2147484097" r:id="rId18"/>
    <p:sldLayoutId id="2147484096" r:id="rId19"/>
    <p:sldLayoutId id="2147484095" r:id="rId20"/>
    <p:sldLayoutId id="2147484094" r:id="rId21"/>
    <p:sldLayoutId id="2147484190" r:id="rId22"/>
    <p:sldLayoutId id="2147484191" r:id="rId23"/>
    <p:sldLayoutId id="2147484192" r:id="rId24"/>
    <p:sldLayoutId id="2147484193" r:id="rId2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Century Schoolbook" pitchFamily="18" charset="0"/>
        </a:defRPr>
      </a:lvl2pPr>
      <a:lvl3pPr algn="l" rtl="0" eaLnBrk="0" fontAlgn="base" hangingPunct="0">
        <a:spcBef>
          <a:spcPct val="0"/>
        </a:spcBef>
        <a:spcAft>
          <a:spcPct val="0"/>
        </a:spcAft>
        <a:defRPr sz="3200">
          <a:solidFill>
            <a:schemeClr val="tx2"/>
          </a:solidFill>
          <a:latin typeface="Century Schoolbook" pitchFamily="18" charset="0"/>
        </a:defRPr>
      </a:lvl3pPr>
      <a:lvl4pPr algn="l" rtl="0" eaLnBrk="0" fontAlgn="base" hangingPunct="0">
        <a:spcBef>
          <a:spcPct val="0"/>
        </a:spcBef>
        <a:spcAft>
          <a:spcPct val="0"/>
        </a:spcAft>
        <a:defRPr sz="3200">
          <a:solidFill>
            <a:schemeClr val="tx2"/>
          </a:solidFill>
          <a:latin typeface="Century Schoolbook" pitchFamily="18" charset="0"/>
        </a:defRPr>
      </a:lvl4pPr>
      <a:lvl5pPr algn="l" rtl="0" eaLnBrk="0" fontAlgn="base" hangingPunct="0">
        <a:spcBef>
          <a:spcPct val="0"/>
        </a:spcBef>
        <a:spcAft>
          <a:spcPct val="0"/>
        </a:spcAft>
        <a:defRPr sz="3200">
          <a:solidFill>
            <a:schemeClr val="tx2"/>
          </a:solidFill>
          <a:latin typeface="Century Schoolbook"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223235" name="Rectangle 5"/>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smtClean="0"/>
          </a:p>
        </p:txBody>
      </p:sp>
      <p:sp>
        <p:nvSpPr>
          <p:cNvPr id="29" name="Rectangle 3"/>
          <p:cNvSpPr>
            <a:spLocks noGrp="1"/>
          </p:cNvSpPr>
          <p:nvPr>
            <p:ph type="dt" sz="half" idx="2"/>
          </p:nvPr>
        </p:nvSpPr>
        <p:spPr>
          <a:xfrm>
            <a:off x="66675" y="6559550"/>
            <a:ext cx="2438400" cy="244475"/>
          </a:xfrm>
          <a:prstGeom prst="rect">
            <a:avLst/>
          </a:prstGeom>
        </p:spPr>
        <p:txBody>
          <a:bodyPr anchor="b"/>
          <a:lstStyle>
            <a:lvl1pPr fontAlgn="auto">
              <a:spcBef>
                <a:spcPts val="0"/>
              </a:spcBef>
              <a:spcAft>
                <a:spcPts val="0"/>
              </a:spcAft>
              <a:defRPr sz="1200">
                <a:solidFill>
                  <a:srgbClr val="D4D2D0"/>
                </a:solidFill>
                <a:latin typeface="+mn-lt"/>
              </a:defRPr>
            </a:lvl1pPr>
            <a:extLst/>
          </a:lstStyle>
          <a:p>
            <a:pPr>
              <a:defRPr/>
            </a:pPr>
            <a:fld id="{79360E94-CEFE-4333-A820-5386234B93E5}" type="datetimeFigureOut">
              <a:rPr lang="en-US"/>
              <a:pPr>
                <a:defRPr/>
              </a:pPr>
              <a:t>7/13/2014</a:t>
            </a:fld>
            <a:endParaRPr lang="en-US" dirty="0"/>
          </a:p>
        </p:txBody>
      </p:sp>
      <p:sp>
        <p:nvSpPr>
          <p:cNvPr id="20" name="Rectangle 25"/>
          <p:cNvSpPr>
            <a:spLocks noGrp="1"/>
          </p:cNvSpPr>
          <p:nvPr>
            <p:ph type="ftr" sz="quarter" idx="3"/>
          </p:nvPr>
        </p:nvSpPr>
        <p:spPr>
          <a:xfrm>
            <a:off x="2995613" y="6557963"/>
            <a:ext cx="4648200" cy="247650"/>
          </a:xfrm>
          <a:prstGeom prst="rect">
            <a:avLst/>
          </a:prstGeom>
        </p:spPr>
        <p:txBody>
          <a:bodyPr anchor="b"/>
          <a:lstStyle>
            <a:lvl1pPr algn="ctr" fontAlgn="auto">
              <a:spcBef>
                <a:spcPts val="0"/>
              </a:spcBef>
              <a:spcAft>
                <a:spcPts val="0"/>
              </a:spcAft>
              <a:defRPr sz="1200">
                <a:solidFill>
                  <a:srgbClr val="D4D2D0"/>
                </a:solidFill>
                <a:latin typeface="+mn-lt"/>
              </a:defRPr>
            </a:lvl1pPr>
            <a:extLst/>
          </a:lstStyle>
          <a:p>
            <a:pPr>
              <a:defRPr/>
            </a:pPr>
            <a:endParaRPr lang="en-US"/>
          </a:p>
        </p:txBody>
      </p:sp>
      <p:sp>
        <p:nvSpPr>
          <p:cNvPr id="23" name="Rectangle 16"/>
          <p:cNvSpPr>
            <a:spLocks noGrp="1"/>
          </p:cNvSpPr>
          <p:nvPr>
            <p:ph type="sldNum" sz="quarter" idx="4"/>
          </p:nvPr>
        </p:nvSpPr>
        <p:spPr>
          <a:xfrm>
            <a:off x="8172450" y="6559550"/>
            <a:ext cx="914400" cy="244475"/>
          </a:xfrm>
          <a:prstGeom prst="rect">
            <a:avLst/>
          </a:prstGeom>
        </p:spPr>
        <p:txBody>
          <a:bodyPr/>
          <a:lstStyle>
            <a:lvl1pPr algn="r" fontAlgn="auto">
              <a:spcBef>
                <a:spcPts val="0"/>
              </a:spcBef>
              <a:spcAft>
                <a:spcPts val="0"/>
              </a:spcAft>
              <a:defRPr sz="1200">
                <a:solidFill>
                  <a:srgbClr val="D4D2D0"/>
                </a:solidFill>
                <a:latin typeface="+mn-lt"/>
              </a:defRPr>
            </a:lvl1pPr>
            <a:extLst/>
          </a:lstStyle>
          <a:p>
            <a:pPr>
              <a:defRPr/>
            </a:pPr>
            <a:fld id="{ADCDF5E9-4394-4AF9-939E-A380D11865B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86" r:id="rId1"/>
    <p:sldLayoutId id="2147484131" r:id="rId2"/>
    <p:sldLayoutId id="2147484130" r:id="rId3"/>
    <p:sldLayoutId id="2147484287" r:id="rId4"/>
    <p:sldLayoutId id="2147484129" r:id="rId5"/>
    <p:sldLayoutId id="2147484128" r:id="rId6"/>
    <p:sldLayoutId id="2147484127" r:id="rId7"/>
    <p:sldLayoutId id="2147484126" r:id="rId8"/>
    <p:sldLayoutId id="2147484125" r:id="rId9"/>
    <p:sldLayoutId id="2147484124" r:id="rId10"/>
    <p:sldLayoutId id="2147484123" r:id="rId11"/>
    <p:sldLayoutId id="2147484122" r:id="rId12"/>
    <p:sldLayoutId id="2147484121" r:id="rId13"/>
    <p:sldLayoutId id="2147484120" r:id="rId14"/>
    <p:sldLayoutId id="2147484119" r:id="rId15"/>
    <p:sldLayoutId id="2147484118" r:id="rId16"/>
    <p:sldLayoutId id="2147484117" r:id="rId17"/>
    <p:sldLayoutId id="2147484116" r:id="rId18"/>
    <p:sldLayoutId id="2147484115" r:id="rId19"/>
    <p:sldLayoutId id="2147484114" r:id="rId20"/>
    <p:sldLayoutId id="2147484113" r:id="rId21"/>
    <p:sldLayoutId id="2147484288" r:id="rId22"/>
    <p:sldLayoutId id="2147484290" r:id="rId23"/>
    <p:sldLayoutId id="2147484291" r:id="rId2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Century Schoolbook" pitchFamily="18" charset="0"/>
        </a:defRPr>
      </a:lvl2pPr>
      <a:lvl3pPr algn="l" rtl="0" eaLnBrk="0" fontAlgn="base" hangingPunct="0">
        <a:spcBef>
          <a:spcPct val="0"/>
        </a:spcBef>
        <a:spcAft>
          <a:spcPct val="0"/>
        </a:spcAft>
        <a:defRPr sz="3200">
          <a:solidFill>
            <a:schemeClr val="tx2"/>
          </a:solidFill>
          <a:latin typeface="Century Schoolbook" pitchFamily="18" charset="0"/>
        </a:defRPr>
      </a:lvl3pPr>
      <a:lvl4pPr algn="l" rtl="0" eaLnBrk="0" fontAlgn="base" hangingPunct="0">
        <a:spcBef>
          <a:spcPct val="0"/>
        </a:spcBef>
        <a:spcAft>
          <a:spcPct val="0"/>
        </a:spcAft>
        <a:defRPr sz="3200">
          <a:solidFill>
            <a:schemeClr val="tx2"/>
          </a:solidFill>
          <a:latin typeface="Century Schoolbook" pitchFamily="18" charset="0"/>
        </a:defRPr>
      </a:lvl4pPr>
      <a:lvl5pPr algn="l" rtl="0" eaLnBrk="0" fontAlgn="base" hangingPunct="0">
        <a:spcBef>
          <a:spcPct val="0"/>
        </a:spcBef>
        <a:spcAft>
          <a:spcPct val="0"/>
        </a:spcAft>
        <a:defRPr sz="3200">
          <a:solidFill>
            <a:schemeClr val="tx2"/>
          </a:solidFill>
          <a:latin typeface="Century Schoolbook"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ag.arizona.edu/apmc/docs/2013OctoberAZSchoolIPMNewsletter.pdf"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838200" y="5410200"/>
            <a:ext cx="7848600" cy="1066800"/>
          </a:xfrm>
        </p:spPr>
        <p:txBody>
          <a:bodyPr/>
          <a:lstStyle>
            <a:extLst/>
          </a:lstStyle>
          <a:p>
            <a:pPr eaLnBrk="1" fontAlgn="auto" hangingPunct="1">
              <a:spcAft>
                <a:spcPts val="0"/>
              </a:spcAft>
              <a:defRPr/>
            </a:pPr>
            <a:r>
              <a:rPr lang="en-US" b="1" dirty="0" smtClean="0">
                <a:solidFill>
                  <a:schemeClr val="tx1"/>
                </a:solidFill>
              </a:rPr>
              <a:t>Scabies</a:t>
            </a:r>
            <a:br>
              <a:rPr lang="en-US" b="1" dirty="0" smtClean="0">
                <a:solidFill>
                  <a:schemeClr val="tx1"/>
                </a:solidFill>
              </a:rPr>
            </a:br>
            <a:r>
              <a:rPr lang="en-US" b="1" i="1" cap="none" dirty="0" err="1">
                <a:solidFill>
                  <a:schemeClr val="tx1"/>
                </a:solidFill>
              </a:rPr>
              <a:t>S</a:t>
            </a:r>
            <a:r>
              <a:rPr lang="en-US" b="1" i="1" cap="none" dirty="0" err="1" smtClean="0">
                <a:solidFill>
                  <a:schemeClr val="tx1"/>
                </a:solidFill>
              </a:rPr>
              <a:t>arcoptes</a:t>
            </a:r>
            <a:r>
              <a:rPr lang="en-US" b="1" i="1" cap="none" dirty="0" smtClean="0">
                <a:solidFill>
                  <a:schemeClr val="tx1"/>
                </a:solidFill>
              </a:rPr>
              <a:t> </a:t>
            </a:r>
            <a:r>
              <a:rPr lang="en-US" b="1" i="1" cap="none" dirty="0" err="1" smtClean="0">
                <a:solidFill>
                  <a:schemeClr val="tx1"/>
                </a:solidFill>
              </a:rPr>
              <a:t>scabiei</a:t>
            </a:r>
            <a:endParaRPr b="1" i="1"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80999"/>
            <a:ext cx="7058181" cy="4800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10399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304800"/>
            <a:ext cx="8229600" cy="4525963"/>
          </a:xfrm>
        </p:spPr>
        <p:txBody>
          <a:bodyPr/>
          <a:lstStyle/>
          <a:p>
            <a:pPr>
              <a:lnSpc>
                <a:spcPct val="90000"/>
              </a:lnSpc>
            </a:pPr>
            <a:r>
              <a:rPr lang="en-US" altLang="en-US" sz="3600" dirty="0"/>
              <a:t>After mating, the male mite </a:t>
            </a:r>
            <a:r>
              <a:rPr lang="en-US" altLang="en-US" sz="3600" dirty="0" smtClean="0"/>
              <a:t>dies.</a:t>
            </a:r>
            <a:endParaRPr lang="en-US" altLang="en-US" sz="3600" dirty="0"/>
          </a:p>
          <a:p>
            <a:pPr>
              <a:lnSpc>
                <a:spcPct val="90000"/>
              </a:lnSpc>
            </a:pPr>
            <a:r>
              <a:rPr lang="en-US" altLang="en-US" sz="3600" dirty="0"/>
              <a:t>The female mite burrows into the epidermis of the host using her jaws and front </a:t>
            </a:r>
            <a:r>
              <a:rPr lang="en-US" altLang="en-US" sz="3600" dirty="0" smtClean="0"/>
              <a:t/>
            </a:r>
            <a:br>
              <a:rPr lang="en-US" altLang="en-US" sz="3600" dirty="0" smtClean="0"/>
            </a:br>
            <a:r>
              <a:rPr lang="en-US" altLang="en-US" sz="3600" dirty="0" smtClean="0"/>
              <a:t>legs</a:t>
            </a:r>
            <a:r>
              <a:rPr lang="en-US" altLang="en-US" sz="3600" dirty="0"/>
              <a:t>, </a:t>
            </a:r>
            <a:r>
              <a:rPr lang="en-US" altLang="en-US" sz="3600" dirty="0" smtClean="0"/>
              <a:t/>
            </a:r>
            <a:br>
              <a:rPr lang="en-US" altLang="en-US" sz="3600" dirty="0" smtClean="0"/>
            </a:br>
            <a:r>
              <a:rPr lang="en-US" altLang="en-US" sz="3600" dirty="0" smtClean="0"/>
              <a:t>where </a:t>
            </a:r>
            <a:br>
              <a:rPr lang="en-US" altLang="en-US" sz="3600" dirty="0" smtClean="0"/>
            </a:br>
            <a:r>
              <a:rPr lang="en-US" altLang="en-US" sz="3600" dirty="0" smtClean="0"/>
              <a:t>she </a:t>
            </a:r>
            <a:r>
              <a:rPr lang="en-US" altLang="en-US" sz="3600" dirty="0"/>
              <a:t>lays </a:t>
            </a:r>
            <a:r>
              <a:rPr lang="en-US" altLang="en-US" sz="3600" dirty="0" smtClean="0"/>
              <a:t/>
            </a:r>
            <a:br>
              <a:rPr lang="en-US" altLang="en-US" sz="3600" dirty="0" smtClean="0"/>
            </a:br>
            <a:r>
              <a:rPr lang="en-US" altLang="en-US" sz="3600" dirty="0" smtClean="0"/>
              <a:t>up </a:t>
            </a:r>
            <a:r>
              <a:rPr lang="en-US" altLang="en-US" sz="3600" dirty="0"/>
              <a:t>to 3 </a:t>
            </a:r>
            <a:r>
              <a:rPr lang="en-US" altLang="en-US" sz="3600" dirty="0" smtClean="0"/>
              <a:t/>
            </a:r>
            <a:br>
              <a:rPr lang="en-US" altLang="en-US" sz="3600" dirty="0" smtClean="0"/>
            </a:br>
            <a:r>
              <a:rPr lang="en-US" altLang="en-US" sz="3600" dirty="0" smtClean="0"/>
              <a:t>eggs </a:t>
            </a:r>
            <a:r>
              <a:rPr lang="en-US" altLang="en-US" sz="3600" dirty="0"/>
              <a:t>per </a:t>
            </a:r>
            <a:r>
              <a:rPr lang="en-US" altLang="en-US" sz="3600" dirty="0" smtClean="0"/>
              <a:t/>
            </a:r>
            <a:br>
              <a:rPr lang="en-US" altLang="en-US" sz="3600" dirty="0" smtClean="0"/>
            </a:br>
            <a:r>
              <a:rPr lang="en-US" altLang="en-US" sz="3600" dirty="0" smtClean="0"/>
              <a:t>day</a:t>
            </a:r>
          </a:p>
          <a:p>
            <a:pPr marL="0" indent="0">
              <a:lnSpc>
                <a:spcPct val="90000"/>
              </a:lnSpc>
              <a:buNone/>
            </a:pPr>
            <a:r>
              <a:rPr lang="en-US" altLang="en-US" sz="3600" dirty="0" smtClean="0"/>
              <a:t>(30 </a:t>
            </a:r>
            <a:r>
              <a:rPr lang="en-US" altLang="en-US" sz="3600" dirty="0" err="1" smtClean="0"/>
              <a:t>mins</a:t>
            </a:r>
            <a:r>
              <a:rPr lang="en-US" altLang="en-US" sz="3600" dirty="0" smtClean="0"/>
              <a:t>).</a:t>
            </a:r>
            <a:endParaRPr lang="en-US" alt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2079552"/>
            <a:ext cx="6019799" cy="45498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08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350837"/>
            <a:ext cx="8229600" cy="4525963"/>
          </a:xfrm>
        </p:spPr>
        <p:txBody>
          <a:bodyPr/>
          <a:lstStyle/>
          <a:p>
            <a:pPr>
              <a:lnSpc>
                <a:spcPct val="90000"/>
              </a:lnSpc>
            </a:pPr>
            <a:r>
              <a:rPr lang="en-US" altLang="en-US" sz="3600" dirty="0"/>
              <a:t>Burrows are often not seen but </a:t>
            </a:r>
            <a:r>
              <a:rPr lang="en-US" altLang="en-US" sz="3600" dirty="0" smtClean="0"/>
              <a:t>check </a:t>
            </a:r>
            <a:r>
              <a:rPr lang="en-US" altLang="en-US" sz="3600" dirty="0"/>
              <a:t>in the webbing of fingers or on the inside of </a:t>
            </a:r>
            <a:r>
              <a:rPr lang="en-US" altLang="en-US" sz="3600" dirty="0" smtClean="0"/>
              <a:t>wrists.</a:t>
            </a:r>
            <a:endParaRPr lang="en-US" altLang="en-US" sz="3600" dirty="0"/>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05000" y="2091944"/>
            <a:ext cx="6705600" cy="4537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07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457200"/>
            <a:ext cx="8229600" cy="5592763"/>
          </a:xfrm>
        </p:spPr>
        <p:txBody>
          <a:bodyPr/>
          <a:lstStyle/>
          <a:p>
            <a:pPr>
              <a:lnSpc>
                <a:spcPct val="90000"/>
              </a:lnSpc>
            </a:pPr>
            <a:r>
              <a:rPr lang="en-US" altLang="en-US" sz="3600" dirty="0" smtClean="0"/>
              <a:t>An </a:t>
            </a:r>
            <a:r>
              <a:rPr lang="en-US" altLang="en-US" sz="3600" dirty="0"/>
              <a:t>affected host harbors </a:t>
            </a:r>
            <a:r>
              <a:rPr lang="en-US" altLang="en-US" sz="3600" dirty="0" smtClean="0"/>
              <a:t>10-15 </a:t>
            </a:r>
            <a:r>
              <a:rPr lang="en-US" altLang="en-US" sz="3600" dirty="0"/>
              <a:t>adult </a:t>
            </a:r>
            <a:r>
              <a:rPr lang="en-US" altLang="en-US" sz="3600" dirty="0" smtClean="0"/>
              <a:t>mites </a:t>
            </a:r>
            <a:r>
              <a:rPr lang="en-US" altLang="en-US" sz="3600" dirty="0"/>
              <a:t>during a typical </a:t>
            </a:r>
            <a:r>
              <a:rPr lang="en-US" altLang="en-US" sz="3600" dirty="0" smtClean="0"/>
              <a:t>infestation.</a:t>
            </a:r>
            <a:endParaRPr lang="en-US" altLang="en-US" sz="3600" dirty="0" smtClean="0"/>
          </a:p>
          <a:p>
            <a:pPr>
              <a:lnSpc>
                <a:spcPct val="90000"/>
              </a:lnSpc>
            </a:pPr>
            <a:r>
              <a:rPr lang="en-US" altLang="en-US" sz="3600" dirty="0" smtClean="0"/>
              <a:t>The </a:t>
            </a:r>
            <a:r>
              <a:rPr lang="en-US" altLang="en-US" sz="3600" dirty="0"/>
              <a:t>eggs hatch in 3-4 </a:t>
            </a:r>
            <a:r>
              <a:rPr lang="en-US" altLang="en-US" sz="3600" dirty="0" smtClean="0"/>
              <a:t>days.</a:t>
            </a:r>
            <a:endParaRPr lang="en-US" altLang="en-US" sz="3600" dirty="0"/>
          </a:p>
          <a:p>
            <a:pPr>
              <a:lnSpc>
                <a:spcPct val="90000"/>
              </a:lnSpc>
            </a:pPr>
            <a:r>
              <a:rPr lang="en-US" altLang="en-US" sz="3600" dirty="0"/>
              <a:t>The </a:t>
            </a:r>
            <a:r>
              <a:rPr lang="en-US" altLang="en-US" sz="3600" dirty="0" smtClean="0"/>
              <a:t>young leave </a:t>
            </a:r>
            <a:br>
              <a:rPr lang="en-US" altLang="en-US" sz="3600" dirty="0" smtClean="0"/>
            </a:br>
            <a:r>
              <a:rPr lang="en-US" altLang="en-US" sz="3600" dirty="0" smtClean="0"/>
              <a:t>the </a:t>
            </a:r>
            <a:r>
              <a:rPr lang="en-US" altLang="en-US" sz="3600" dirty="0"/>
              <a:t>burrow to </a:t>
            </a:r>
            <a:r>
              <a:rPr lang="en-US" altLang="en-US" sz="3600" dirty="0" smtClean="0"/>
              <a:t/>
            </a:r>
            <a:br>
              <a:rPr lang="en-US" altLang="en-US" sz="3600" dirty="0" smtClean="0"/>
            </a:br>
            <a:r>
              <a:rPr lang="en-US" altLang="en-US" sz="3600" dirty="0" smtClean="0"/>
              <a:t>mature </a:t>
            </a:r>
            <a:r>
              <a:rPr lang="en-US" altLang="en-US" sz="3600" dirty="0"/>
              <a:t>on the </a:t>
            </a:r>
            <a:r>
              <a:rPr lang="en-US" altLang="en-US" sz="3600" dirty="0" smtClean="0"/>
              <a:t>skin.</a:t>
            </a:r>
            <a:endParaRPr lang="en-US" altLang="en-US" sz="3600" dirty="0" smtClean="0"/>
          </a:p>
          <a:p>
            <a:pPr>
              <a:lnSpc>
                <a:spcPct val="90000"/>
              </a:lnSpc>
            </a:pPr>
            <a:r>
              <a:rPr lang="en-US" altLang="en-US" sz="3600" dirty="0" smtClean="0"/>
              <a:t>Fewer </a:t>
            </a:r>
            <a:r>
              <a:rPr lang="en-US" altLang="en-US" sz="3600" dirty="0"/>
              <a:t>than 10% of </a:t>
            </a:r>
            <a:r>
              <a:rPr lang="en-US" altLang="en-US" sz="3600" dirty="0" smtClean="0"/>
              <a:t/>
            </a:r>
            <a:br>
              <a:rPr lang="en-US" altLang="en-US" sz="3600" dirty="0" smtClean="0"/>
            </a:br>
            <a:r>
              <a:rPr lang="en-US" altLang="en-US" sz="3600" dirty="0" smtClean="0"/>
              <a:t>the </a:t>
            </a:r>
            <a:r>
              <a:rPr lang="en-US" altLang="en-US" sz="3600" dirty="0"/>
              <a:t>eggs laid result </a:t>
            </a:r>
            <a:r>
              <a:rPr lang="en-US" altLang="en-US" sz="3600" dirty="0" smtClean="0"/>
              <a:t/>
            </a:r>
            <a:br>
              <a:rPr lang="en-US" altLang="en-US" sz="3600" dirty="0" smtClean="0"/>
            </a:br>
            <a:r>
              <a:rPr lang="en-US" altLang="en-US" sz="3600" dirty="0" smtClean="0"/>
              <a:t>in </a:t>
            </a:r>
            <a:r>
              <a:rPr lang="en-US" altLang="en-US" sz="3600" dirty="0"/>
              <a:t>mature </a:t>
            </a:r>
            <a:r>
              <a:rPr lang="en-US" altLang="en-US" sz="3600" dirty="0" smtClean="0"/>
              <a:t>mites.</a:t>
            </a:r>
            <a:endParaRPr lang="en-US" altLang="en-US" sz="3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7735"/>
            <a:ext cx="3743325" cy="3743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117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04800" y="457200"/>
            <a:ext cx="8382000" cy="5791200"/>
          </a:xfrm>
        </p:spPr>
        <p:txBody>
          <a:bodyPr/>
          <a:lstStyle/>
          <a:p>
            <a:pPr>
              <a:lnSpc>
                <a:spcPct val="90000"/>
              </a:lnSpc>
            </a:pPr>
            <a:r>
              <a:rPr lang="en-US" altLang="en-US" sz="3600" dirty="0" smtClean="0"/>
              <a:t>The young mites mature on the surface of the skin using hair follicles or shallow burrows as </a:t>
            </a:r>
            <a:r>
              <a:rPr lang="en-US" altLang="en-US" sz="3600" dirty="0" smtClean="0"/>
              <a:t>protection.</a:t>
            </a:r>
            <a:endParaRPr lang="en-US" altLang="en-US" sz="3600" dirty="0" smtClean="0"/>
          </a:p>
          <a:p>
            <a:pPr>
              <a:lnSpc>
                <a:spcPct val="90000"/>
              </a:lnSpc>
            </a:pPr>
            <a:r>
              <a:rPr lang="en-US" altLang="en-US" sz="3600" dirty="0" smtClean="0"/>
              <a:t>They feed on fluids provided by </a:t>
            </a:r>
            <a:r>
              <a:rPr lang="en-US" altLang="en-US" sz="3600" dirty="0" smtClean="0"/>
              <a:t>follicles.</a:t>
            </a:r>
            <a:endParaRPr lang="en-US" altLang="en-US" sz="3600" dirty="0" smtClean="0"/>
          </a:p>
          <a:p>
            <a:pPr>
              <a:lnSpc>
                <a:spcPct val="90000"/>
              </a:lnSpc>
            </a:pPr>
            <a:r>
              <a:rPr lang="en-US" altLang="en-US" sz="3600" dirty="0" smtClean="0"/>
              <a:t>The males remain on the </a:t>
            </a:r>
            <a:br>
              <a:rPr lang="en-US" altLang="en-US" sz="3600" dirty="0" smtClean="0"/>
            </a:br>
            <a:r>
              <a:rPr lang="en-US" altLang="en-US" sz="3600" dirty="0" smtClean="0"/>
              <a:t>skin surface wandering </a:t>
            </a:r>
            <a:br>
              <a:rPr lang="en-US" altLang="en-US" sz="3600" dirty="0" smtClean="0"/>
            </a:br>
            <a:r>
              <a:rPr lang="en-US" altLang="en-US" sz="3600" dirty="0" smtClean="0"/>
              <a:t>between </a:t>
            </a:r>
            <a:r>
              <a:rPr lang="en-US" altLang="en-US" sz="3600" dirty="0" smtClean="0"/>
              <a:t>burrows.</a:t>
            </a:r>
            <a:endParaRPr lang="en-US" altLang="en-US" sz="3600" dirty="0" smtClean="0"/>
          </a:p>
          <a:p>
            <a:pPr>
              <a:lnSpc>
                <a:spcPct val="90000"/>
              </a:lnSpc>
            </a:pPr>
            <a:r>
              <a:rPr lang="en-US" altLang="en-US" sz="3600" dirty="0" smtClean="0"/>
              <a:t>Mated females begin to make a permanent burrow 0.5-5mm per </a:t>
            </a:r>
            <a:r>
              <a:rPr lang="en-US" altLang="en-US" sz="3600" dirty="0" smtClean="0"/>
              <a:t>day.</a:t>
            </a:r>
            <a:endParaRPr lang="en-US" altLang="en-US" sz="3600" dirty="0" smtClean="0"/>
          </a:p>
          <a:p>
            <a:pPr>
              <a:lnSpc>
                <a:spcPct val="90000"/>
              </a:lnSpc>
            </a:pPr>
            <a:endParaRPr lang="en-US" altLang="en-US"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51092" y="3412108"/>
            <a:ext cx="2252214" cy="15239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2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04800" y="381000"/>
            <a:ext cx="8382000" cy="5791200"/>
          </a:xfrm>
        </p:spPr>
        <p:txBody>
          <a:bodyPr/>
          <a:lstStyle/>
          <a:p>
            <a:pPr>
              <a:lnSpc>
                <a:spcPct val="90000"/>
              </a:lnSpc>
            </a:pPr>
            <a:r>
              <a:rPr lang="en-US" altLang="en-US" sz="3600" dirty="0" smtClean="0"/>
              <a:t>Females feed on the skin and fluids that are released from the </a:t>
            </a:r>
            <a:br>
              <a:rPr lang="en-US" altLang="en-US" sz="3600" dirty="0" smtClean="0"/>
            </a:br>
            <a:r>
              <a:rPr lang="en-US" altLang="en-US" sz="3600" dirty="0" smtClean="0"/>
              <a:t>damaged </a:t>
            </a:r>
            <a:r>
              <a:rPr lang="en-US" altLang="en-US" sz="3600" dirty="0" smtClean="0"/>
              <a:t>tissues.</a:t>
            </a:r>
            <a:endParaRPr lang="en-US" altLang="en-US" sz="3600" dirty="0" smtClean="0"/>
          </a:p>
          <a:p>
            <a:pPr>
              <a:lnSpc>
                <a:spcPct val="90000"/>
              </a:lnSpc>
            </a:pPr>
            <a:r>
              <a:rPr lang="en-US" altLang="en-US" sz="3600" dirty="0" smtClean="0"/>
              <a:t>While in the burrows the females deposit fecal matter and lay eggs as they </a:t>
            </a:r>
            <a:r>
              <a:rPr lang="en-US" altLang="en-US" sz="3600" dirty="0" smtClean="0"/>
              <a:t>burrow.</a:t>
            </a:r>
            <a:endParaRPr lang="en-US" altLang="en-US" sz="3600" dirty="0" smtClean="0"/>
          </a:p>
          <a:p>
            <a:pPr>
              <a:lnSpc>
                <a:spcPct val="90000"/>
              </a:lnSpc>
            </a:pPr>
            <a:r>
              <a:rPr lang="en-US" altLang="en-US" sz="3600" dirty="0" smtClean="0"/>
              <a:t>Skin scrapes</a:t>
            </a:r>
            <a:br>
              <a:rPr lang="en-US" altLang="en-US" sz="3600" dirty="0" smtClean="0"/>
            </a:br>
            <a:r>
              <a:rPr lang="en-US" altLang="en-US" sz="3600" dirty="0" smtClean="0"/>
              <a:t>are the only</a:t>
            </a:r>
            <a:br>
              <a:rPr lang="en-US" altLang="en-US" sz="3600" dirty="0" smtClean="0"/>
            </a:br>
            <a:r>
              <a:rPr lang="en-US" altLang="en-US" sz="3600" dirty="0" smtClean="0"/>
              <a:t>way to positively</a:t>
            </a:r>
            <a:br>
              <a:rPr lang="en-US" altLang="en-US" sz="3600" dirty="0" smtClean="0"/>
            </a:br>
            <a:r>
              <a:rPr lang="en-US" altLang="en-US" sz="3600" dirty="0" smtClean="0"/>
              <a:t>ID.</a:t>
            </a:r>
            <a:endParaRPr lang="en-US" altLang="en-US" sz="3600" dirty="0" smtClean="0"/>
          </a:p>
          <a:p>
            <a:pPr>
              <a:lnSpc>
                <a:spcPct val="90000"/>
              </a:lnSpc>
            </a:pPr>
            <a:endParaRPr lang="en-US" altLang="en-US" sz="3600" dirty="0" smtClean="0"/>
          </a:p>
          <a:p>
            <a:pPr>
              <a:lnSpc>
                <a:spcPct val="90000"/>
              </a:lnSpc>
            </a:pPr>
            <a:endParaRPr lang="en-US" altLang="en-US" sz="36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24200"/>
            <a:ext cx="3581400" cy="3581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032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76200" y="533400"/>
            <a:ext cx="8229600" cy="4525963"/>
          </a:xfrm>
        </p:spPr>
        <p:txBody>
          <a:bodyPr/>
          <a:lstStyle/>
          <a:p>
            <a:r>
              <a:rPr lang="en-US" altLang="en-US" sz="4000" dirty="0"/>
              <a:t>A delayed type IV hypersensitivity reaction to the mites, </a:t>
            </a:r>
            <a:r>
              <a:rPr lang="en-US" altLang="en-US" sz="4000" dirty="0" smtClean="0"/>
              <a:t>molts, eggs</a:t>
            </a:r>
            <a:r>
              <a:rPr lang="en-US" altLang="en-US" sz="4000" dirty="0"/>
              <a:t>, or </a:t>
            </a:r>
            <a:r>
              <a:rPr lang="en-US" altLang="en-US" sz="4000" dirty="0" err="1"/>
              <a:t>scybala</a:t>
            </a:r>
            <a:r>
              <a:rPr lang="en-US" altLang="en-US" sz="4000" dirty="0"/>
              <a:t> (packets of </a:t>
            </a:r>
            <a:r>
              <a:rPr lang="en-US" altLang="en-US" sz="4000" dirty="0" smtClean="0"/>
              <a:t/>
            </a:r>
            <a:br>
              <a:rPr lang="en-US" altLang="en-US" sz="4000" dirty="0" smtClean="0"/>
            </a:br>
            <a:r>
              <a:rPr lang="en-US" altLang="en-US" sz="4000" dirty="0" smtClean="0"/>
              <a:t>frass) </a:t>
            </a:r>
            <a:r>
              <a:rPr lang="en-US" altLang="en-US" sz="4000" dirty="0"/>
              <a:t>occurs </a:t>
            </a:r>
            <a:r>
              <a:rPr lang="en-US" altLang="en-US" sz="4000" dirty="0" smtClean="0"/>
              <a:t/>
            </a:r>
            <a:br>
              <a:rPr lang="en-US" altLang="en-US" sz="4000" dirty="0" smtClean="0"/>
            </a:br>
            <a:r>
              <a:rPr lang="en-US" altLang="en-US" sz="4000" dirty="0" smtClean="0"/>
              <a:t>approximately </a:t>
            </a:r>
            <a:br>
              <a:rPr lang="en-US" altLang="en-US" sz="4000" dirty="0" smtClean="0"/>
            </a:br>
            <a:r>
              <a:rPr lang="en-US" altLang="en-US" sz="4000" dirty="0" smtClean="0"/>
              <a:t>30 </a:t>
            </a:r>
            <a:r>
              <a:rPr lang="en-US" altLang="en-US" sz="4000" dirty="0"/>
              <a:t>days after </a:t>
            </a:r>
            <a:r>
              <a:rPr lang="en-US" altLang="en-US" sz="4000" dirty="0" smtClean="0"/>
              <a:t/>
            </a:r>
            <a:br>
              <a:rPr lang="en-US" altLang="en-US" sz="4000" dirty="0" smtClean="0"/>
            </a:br>
            <a:r>
              <a:rPr lang="en-US" altLang="en-US" sz="4000" dirty="0" smtClean="0"/>
              <a:t>initial</a:t>
            </a:r>
            <a:br>
              <a:rPr lang="en-US" altLang="en-US" sz="4000" dirty="0" smtClean="0"/>
            </a:br>
            <a:r>
              <a:rPr lang="en-US" altLang="en-US" sz="4000" dirty="0" smtClean="0"/>
              <a:t>infestation.</a:t>
            </a:r>
            <a:endParaRPr lang="en-US" altLang="en-US" sz="4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084" y="2596055"/>
            <a:ext cx="5120640" cy="4267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792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04800" y="457200"/>
            <a:ext cx="8229600" cy="5867400"/>
          </a:xfrm>
        </p:spPr>
        <p:txBody>
          <a:bodyPr/>
          <a:lstStyle/>
          <a:p>
            <a:r>
              <a:rPr lang="en-US" altLang="en-US" sz="3600" dirty="0" smtClean="0"/>
              <a:t>This </a:t>
            </a:r>
            <a:r>
              <a:rPr lang="en-US" altLang="en-US" sz="3600" dirty="0"/>
              <a:t>reaction is responsible for the intense </a:t>
            </a:r>
            <a:r>
              <a:rPr lang="en-US" altLang="en-US" sz="3600" dirty="0" err="1"/>
              <a:t>pruritis</a:t>
            </a:r>
            <a:r>
              <a:rPr lang="en-US" altLang="en-US" sz="3600" dirty="0"/>
              <a:t>, which is the hallmark of the </a:t>
            </a:r>
            <a:r>
              <a:rPr lang="en-US" altLang="en-US" sz="3600" dirty="0" smtClean="0"/>
              <a:t>disease.</a:t>
            </a:r>
            <a:endParaRPr lang="en-US" altLang="en-US" sz="3600" dirty="0"/>
          </a:p>
          <a:p>
            <a:r>
              <a:rPr lang="en-US" altLang="en-US" sz="3600" dirty="0"/>
              <a:t>Individuals who already are sensitized </a:t>
            </a:r>
            <a:r>
              <a:rPr lang="en-US" altLang="en-US" sz="3600" dirty="0" smtClean="0"/>
              <a:t/>
            </a:r>
            <a:br>
              <a:rPr lang="en-US" altLang="en-US" sz="3600" dirty="0" smtClean="0"/>
            </a:br>
            <a:r>
              <a:rPr lang="en-US" altLang="en-US" sz="3600" dirty="0" smtClean="0"/>
              <a:t>from </a:t>
            </a:r>
            <a:r>
              <a:rPr lang="en-US" altLang="en-US" sz="3600" dirty="0"/>
              <a:t>a prior </a:t>
            </a:r>
            <a:r>
              <a:rPr lang="en-US" altLang="en-US" sz="3600" dirty="0" smtClean="0"/>
              <a:t/>
            </a:r>
            <a:br>
              <a:rPr lang="en-US" altLang="en-US" sz="3600" dirty="0" smtClean="0"/>
            </a:br>
            <a:r>
              <a:rPr lang="en-US" altLang="en-US" sz="3600" dirty="0" smtClean="0"/>
              <a:t>infestation </a:t>
            </a:r>
            <a:br>
              <a:rPr lang="en-US" altLang="en-US" sz="3600" dirty="0" smtClean="0"/>
            </a:br>
            <a:r>
              <a:rPr lang="en-US" altLang="en-US" sz="3600" dirty="0" smtClean="0"/>
              <a:t>can </a:t>
            </a:r>
            <a:r>
              <a:rPr lang="en-US" altLang="en-US" sz="3600" dirty="0"/>
              <a:t>develop </a:t>
            </a:r>
            <a:r>
              <a:rPr lang="en-US" altLang="en-US" sz="3600" dirty="0" smtClean="0"/>
              <a:t/>
            </a:r>
            <a:br>
              <a:rPr lang="en-US" altLang="en-US" sz="3600" dirty="0" smtClean="0"/>
            </a:br>
            <a:r>
              <a:rPr lang="en-US" altLang="en-US" sz="3600" dirty="0" smtClean="0"/>
              <a:t>symptoms </a:t>
            </a:r>
            <a:br>
              <a:rPr lang="en-US" altLang="en-US" sz="3600" dirty="0" smtClean="0"/>
            </a:br>
            <a:r>
              <a:rPr lang="en-US" altLang="en-US" sz="3600" dirty="0" smtClean="0"/>
              <a:t>within </a:t>
            </a:r>
            <a:r>
              <a:rPr lang="en-US" altLang="en-US" sz="3600" dirty="0" smtClean="0"/>
              <a:t>hours.</a:t>
            </a:r>
            <a:endParaRPr lang="en-US" altLang="en-US"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113" y="3045143"/>
            <a:ext cx="5500687" cy="36604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73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1249362"/>
          </a:xfrm>
        </p:spPr>
        <p:txBody>
          <a:bodyPr/>
          <a:lstStyle/>
          <a:p>
            <a:pPr algn="r"/>
            <a:r>
              <a:rPr lang="en-US" altLang="en-US" dirty="0"/>
              <a:t>Diagnosis</a:t>
            </a:r>
          </a:p>
        </p:txBody>
      </p:sp>
      <p:sp>
        <p:nvSpPr>
          <p:cNvPr id="44035" name="Rectangle 3"/>
          <p:cNvSpPr>
            <a:spLocks noGrp="1" noChangeArrowheads="1"/>
          </p:cNvSpPr>
          <p:nvPr>
            <p:ph type="body" idx="1"/>
          </p:nvPr>
        </p:nvSpPr>
        <p:spPr>
          <a:xfrm>
            <a:off x="304800" y="806713"/>
            <a:ext cx="8229600" cy="4525963"/>
          </a:xfrm>
        </p:spPr>
        <p:txBody>
          <a:bodyPr/>
          <a:lstStyle/>
          <a:p>
            <a:r>
              <a:rPr lang="en-US" altLang="en-US" sz="3600" dirty="0"/>
              <a:t>Definitive diagnosis of scabies is made by direct visualization of the mite, eggs, </a:t>
            </a:r>
            <a:r>
              <a:rPr lang="en-US" altLang="en-US" sz="3600" dirty="0" smtClean="0"/>
              <a:t/>
            </a:r>
            <a:br>
              <a:rPr lang="en-US" altLang="en-US" sz="3600" dirty="0" smtClean="0"/>
            </a:br>
            <a:r>
              <a:rPr lang="en-US" altLang="en-US" sz="3600" dirty="0" smtClean="0"/>
              <a:t>or </a:t>
            </a:r>
            <a:r>
              <a:rPr lang="en-US" altLang="en-US" sz="3600" dirty="0" smtClean="0"/>
              <a:t>feces.</a:t>
            </a:r>
            <a:endParaRPr lang="en-US" altLang="en-US" sz="3600" dirty="0"/>
          </a:p>
          <a:p>
            <a:r>
              <a:rPr lang="en-US" altLang="en-US" sz="3600" dirty="0"/>
              <a:t>Mineral oil </a:t>
            </a:r>
            <a:r>
              <a:rPr lang="en-US" altLang="en-US" sz="3600" dirty="0" smtClean="0"/>
              <a:t/>
            </a:r>
            <a:br>
              <a:rPr lang="en-US" altLang="en-US" sz="3600" dirty="0" smtClean="0"/>
            </a:br>
            <a:r>
              <a:rPr lang="en-US" altLang="en-US" sz="3600" dirty="0" smtClean="0"/>
              <a:t>is placed </a:t>
            </a:r>
            <a:br>
              <a:rPr lang="en-US" altLang="en-US" sz="3600" dirty="0" smtClean="0"/>
            </a:br>
            <a:r>
              <a:rPr lang="en-US" altLang="en-US" sz="3600" dirty="0" smtClean="0"/>
              <a:t>on the </a:t>
            </a:r>
            <a:r>
              <a:rPr lang="en-US" altLang="en-US" sz="3600" dirty="0"/>
              <a:t>end </a:t>
            </a:r>
            <a:r>
              <a:rPr lang="en-US" altLang="en-US" sz="3600" dirty="0" smtClean="0"/>
              <a:t/>
            </a:r>
            <a:br>
              <a:rPr lang="en-US" altLang="en-US" sz="3600" dirty="0" smtClean="0"/>
            </a:br>
            <a:r>
              <a:rPr lang="en-US" altLang="en-US" sz="3600" dirty="0" smtClean="0"/>
              <a:t>of </a:t>
            </a:r>
            <a:r>
              <a:rPr lang="en-US" altLang="en-US" sz="3600" dirty="0"/>
              <a:t>a </a:t>
            </a:r>
            <a:r>
              <a:rPr lang="en-US" altLang="en-US" sz="3600" dirty="0" smtClean="0"/>
              <a:t>burrow</a:t>
            </a:r>
            <a:r>
              <a:rPr lang="en-US" altLang="en-US" sz="3600" dirty="0"/>
              <a:t>, </a:t>
            </a:r>
            <a:r>
              <a:rPr lang="en-US" altLang="en-US" sz="3600" dirty="0" smtClean="0"/>
              <a:t/>
            </a:r>
            <a:br>
              <a:rPr lang="en-US" altLang="en-US" sz="3600" dirty="0" smtClean="0"/>
            </a:br>
            <a:r>
              <a:rPr lang="en-US" altLang="en-US" sz="3600" dirty="0" smtClean="0"/>
              <a:t>preferably </a:t>
            </a:r>
            <a:br>
              <a:rPr lang="en-US" altLang="en-US" sz="3600" dirty="0" smtClean="0"/>
            </a:br>
            <a:r>
              <a:rPr lang="en-US" altLang="en-US" sz="3600" dirty="0" smtClean="0"/>
              <a:t>where </a:t>
            </a:r>
            <a:r>
              <a:rPr lang="en-US" altLang="en-US" sz="3600" dirty="0"/>
              <a:t>a black dot is </a:t>
            </a:r>
            <a:r>
              <a:rPr lang="en-US" altLang="en-US" sz="3600" dirty="0" smtClean="0"/>
              <a:t>visible.</a:t>
            </a:r>
            <a:endParaRPr lang="en-US" altLang="en-US" sz="3600"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41"/>
          <a:stretch/>
        </p:blipFill>
        <p:spPr bwMode="auto">
          <a:xfrm>
            <a:off x="3505200" y="1949713"/>
            <a:ext cx="5334000" cy="39938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028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249362"/>
          </a:xfrm>
        </p:spPr>
        <p:txBody>
          <a:bodyPr/>
          <a:lstStyle/>
          <a:p>
            <a:r>
              <a:rPr lang="en-US" altLang="en-US" dirty="0"/>
              <a:t>Diagnosis</a:t>
            </a:r>
          </a:p>
        </p:txBody>
      </p:sp>
      <p:sp>
        <p:nvSpPr>
          <p:cNvPr id="44035" name="Rectangle 3"/>
          <p:cNvSpPr>
            <a:spLocks noGrp="1" noChangeArrowheads="1"/>
          </p:cNvSpPr>
          <p:nvPr>
            <p:ph type="body" idx="1"/>
          </p:nvPr>
        </p:nvSpPr>
        <p:spPr>
          <a:xfrm>
            <a:off x="457200" y="1143000"/>
            <a:ext cx="8229600" cy="4525963"/>
          </a:xfrm>
        </p:spPr>
        <p:txBody>
          <a:bodyPr/>
          <a:lstStyle/>
          <a:p>
            <a:r>
              <a:rPr lang="en-US" altLang="en-US" sz="3600" dirty="0" smtClean="0"/>
              <a:t>The </a:t>
            </a:r>
            <a:r>
              <a:rPr lang="en-US" altLang="en-US" sz="3600" dirty="0"/>
              <a:t>area should then be scraped with a number 5 scalpel blade and the </a:t>
            </a:r>
            <a:r>
              <a:rPr lang="en-US" altLang="en-US" sz="3600" dirty="0" smtClean="0"/>
              <a:t/>
            </a:r>
            <a:br>
              <a:rPr lang="en-US" altLang="en-US" sz="3600" dirty="0" smtClean="0"/>
            </a:br>
            <a:r>
              <a:rPr lang="en-US" altLang="en-US" sz="3600" dirty="0" smtClean="0"/>
              <a:t>scrapings </a:t>
            </a:r>
            <a:br>
              <a:rPr lang="en-US" altLang="en-US" sz="3600" dirty="0" smtClean="0"/>
            </a:br>
            <a:r>
              <a:rPr lang="en-US" altLang="en-US" sz="3600" dirty="0" smtClean="0"/>
              <a:t>shed </a:t>
            </a:r>
            <a:r>
              <a:rPr lang="en-US" altLang="en-US" sz="3600" dirty="0"/>
              <a:t>onto </a:t>
            </a:r>
            <a:r>
              <a:rPr lang="en-US" altLang="en-US" sz="3600" dirty="0" smtClean="0"/>
              <a:t/>
            </a:r>
            <a:br>
              <a:rPr lang="en-US" altLang="en-US" sz="3600" dirty="0" smtClean="0"/>
            </a:br>
            <a:r>
              <a:rPr lang="en-US" altLang="en-US" sz="3600" dirty="0" smtClean="0"/>
              <a:t>a </a:t>
            </a:r>
            <a:r>
              <a:rPr lang="en-US" altLang="en-US" sz="3600" dirty="0" smtClean="0"/>
              <a:t>slide.</a:t>
            </a:r>
            <a:endParaRPr lang="en-US" altLang="en-US" sz="3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513245"/>
            <a:ext cx="5505450" cy="41352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242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3" name="Object 3"/>
          <p:cNvGraphicFramePr>
            <a:graphicFrameLocks noChangeAspect="1"/>
          </p:cNvGraphicFramePr>
          <p:nvPr>
            <p:extLst>
              <p:ext uri="{D42A27DB-BD31-4B8C-83A1-F6EECF244321}">
                <p14:modId xmlns:p14="http://schemas.microsoft.com/office/powerpoint/2010/main" val="1716627281"/>
              </p:ext>
            </p:extLst>
          </p:nvPr>
        </p:nvGraphicFramePr>
        <p:xfrm>
          <a:off x="3276600" y="2819400"/>
          <a:ext cx="5653158" cy="3730722"/>
        </p:xfrm>
        <a:graphic>
          <a:graphicData uri="http://schemas.openxmlformats.org/presentationml/2006/ole">
            <mc:AlternateContent xmlns:mc="http://schemas.openxmlformats.org/markup-compatibility/2006">
              <mc:Choice xmlns:v="urn:schemas-microsoft-com:vml" Requires="v">
                <p:oleObj spid="_x0000_s2196" name="PhotoSuite Image" r:id="rId3" imgW="1905120" imgH="1257480" progId="PhotoSuite.Image">
                  <p:embed/>
                </p:oleObj>
              </mc:Choice>
              <mc:Fallback>
                <p:oleObj name="PhotoSuite Image" r:id="rId3" imgW="1905120" imgH="1257480" progId="PhotoSuite.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5653158" cy="3730722"/>
                      </a:xfrm>
                      <a:prstGeom prst="rect">
                        <a:avLst/>
                      </a:prstGeom>
                      <a:noFill/>
                      <a:ln>
                        <a:noFill/>
                      </a:ln>
                      <a:effectLst/>
                    </p:spPr>
                  </p:pic>
                </p:oleObj>
              </mc:Fallback>
            </mc:AlternateContent>
          </a:graphicData>
        </a:graphic>
      </p:graphicFrame>
      <p:graphicFrame>
        <p:nvGraphicFramePr>
          <p:cNvPr id="51202" name="Object 2"/>
          <p:cNvGraphicFramePr>
            <a:graphicFrameLocks noChangeAspect="1"/>
          </p:cNvGraphicFramePr>
          <p:nvPr>
            <p:extLst>
              <p:ext uri="{D42A27DB-BD31-4B8C-83A1-F6EECF244321}">
                <p14:modId xmlns:p14="http://schemas.microsoft.com/office/powerpoint/2010/main" val="5491686"/>
              </p:ext>
            </p:extLst>
          </p:nvPr>
        </p:nvGraphicFramePr>
        <p:xfrm>
          <a:off x="609600" y="254530"/>
          <a:ext cx="4876800" cy="3242734"/>
        </p:xfrm>
        <a:graphic>
          <a:graphicData uri="http://schemas.openxmlformats.org/presentationml/2006/ole">
            <mc:AlternateContent xmlns:mc="http://schemas.openxmlformats.org/markup-compatibility/2006">
              <mc:Choice xmlns:v="urn:schemas-microsoft-com:vml" Requires="v">
                <p:oleObj spid="_x0000_s2197" name="PhotoSuite Image" r:id="rId5" imgW="1905120" imgH="1266840" progId="PhotoSuite.Image">
                  <p:embed/>
                </p:oleObj>
              </mc:Choice>
              <mc:Fallback>
                <p:oleObj name="PhotoSuite Image" r:id="rId5" imgW="1905120" imgH="1266840" progId="PhotoSuite.Im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54530"/>
                        <a:ext cx="4876800" cy="324273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67817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04800" y="350837"/>
            <a:ext cx="8229600" cy="6126163"/>
          </a:xfrm>
        </p:spPr>
        <p:txBody>
          <a:bodyPr/>
          <a:lstStyle/>
          <a:p>
            <a:pPr>
              <a:lnSpc>
                <a:spcPct val="90000"/>
              </a:lnSpc>
            </a:pPr>
            <a:r>
              <a:rPr lang="en-US" altLang="en-US" sz="4000" dirty="0"/>
              <a:t>Scabies is an intensely </a:t>
            </a:r>
            <a:r>
              <a:rPr lang="en-US" altLang="en-US" sz="4000" dirty="0" smtClean="0"/>
              <a:t>itching (pruritic), contagious </a:t>
            </a:r>
            <a:r>
              <a:rPr lang="en-US" altLang="en-US" sz="4000" dirty="0"/>
              <a:t>infestation of the </a:t>
            </a:r>
            <a:r>
              <a:rPr lang="en-US" altLang="en-US" sz="4000" dirty="0" smtClean="0"/>
              <a:t>skin.</a:t>
            </a:r>
            <a:endParaRPr lang="en-US" altLang="en-US" sz="4000" dirty="0"/>
          </a:p>
          <a:p>
            <a:pPr>
              <a:lnSpc>
                <a:spcPct val="90000"/>
              </a:lnSpc>
            </a:pPr>
            <a:r>
              <a:rPr lang="en-US" altLang="en-US" sz="4000" dirty="0" smtClean="0"/>
              <a:t>Arachnid </a:t>
            </a:r>
            <a:r>
              <a:rPr lang="en-US" altLang="en-US" sz="4000" dirty="0"/>
              <a:t>mite </a:t>
            </a:r>
            <a:r>
              <a:rPr lang="en-US" altLang="en-US" sz="4000" i="1" dirty="0" err="1"/>
              <a:t>Sarcoptes</a:t>
            </a:r>
            <a:r>
              <a:rPr lang="en-US" altLang="en-US" sz="4000" i="1" dirty="0"/>
              <a:t> </a:t>
            </a:r>
            <a:r>
              <a:rPr lang="en-US" altLang="en-US" sz="4000" i="1" dirty="0" err="1" smtClean="0"/>
              <a:t>scabiei</a:t>
            </a:r>
            <a:r>
              <a:rPr lang="en-US" altLang="en-US" sz="4000" dirty="0" smtClean="0"/>
              <a:t> </a:t>
            </a:r>
            <a:r>
              <a:rPr lang="en-US" altLang="en-US" sz="4000" dirty="0"/>
              <a:t>variety </a:t>
            </a:r>
            <a:r>
              <a:rPr lang="en-US" altLang="en-US" sz="4000" i="1" dirty="0" err="1" smtClean="0"/>
              <a:t>hominis</a:t>
            </a:r>
            <a:r>
              <a:rPr lang="en-US" altLang="en-US" sz="4000" i="1" dirty="0" smtClean="0"/>
              <a:t>.</a:t>
            </a:r>
            <a:endParaRPr lang="en-US" altLang="en-US" sz="4000" i="1" dirty="0" smtClean="0"/>
          </a:p>
          <a:p>
            <a:pPr>
              <a:lnSpc>
                <a:spcPct val="90000"/>
              </a:lnSpc>
            </a:pPr>
            <a:r>
              <a:rPr lang="en-US" altLang="en-US" sz="4000" dirty="0" smtClean="0"/>
              <a:t>Adults are 1/3 millimeter </a:t>
            </a:r>
            <a:r>
              <a:rPr lang="en-US" altLang="en-US" sz="4000" dirty="0" smtClean="0"/>
              <a:t>long.</a:t>
            </a:r>
            <a:endParaRPr lang="en-US" altLang="en-US" sz="4000" dirty="0"/>
          </a:p>
          <a:p>
            <a:pPr>
              <a:lnSpc>
                <a:spcPct val="90000"/>
              </a:lnSpc>
            </a:pPr>
            <a:r>
              <a:rPr lang="en-US" altLang="en-US" sz="4000" dirty="0" smtClean="0"/>
              <a:t>Historically the term </a:t>
            </a:r>
            <a:r>
              <a:rPr lang="en-US" altLang="en-US" sz="4000" dirty="0"/>
              <a:t>scabies was </a:t>
            </a:r>
            <a:r>
              <a:rPr lang="en-US" altLang="en-US" sz="4000" dirty="0" smtClean="0"/>
              <a:t>used </a:t>
            </a:r>
            <a:r>
              <a:rPr lang="en-US" altLang="en-US" sz="4000" dirty="0"/>
              <a:t>by the </a:t>
            </a:r>
            <a:r>
              <a:rPr lang="en-US" altLang="en-US" sz="4000" dirty="0" smtClean="0"/>
              <a:t/>
            </a:r>
            <a:br>
              <a:rPr lang="en-US" altLang="en-US" sz="4000" dirty="0" smtClean="0"/>
            </a:br>
            <a:r>
              <a:rPr lang="en-US" altLang="en-US" sz="4000" dirty="0" smtClean="0"/>
              <a:t>Romans for any </a:t>
            </a:r>
            <a:br>
              <a:rPr lang="en-US" altLang="en-US" sz="4000" dirty="0" smtClean="0"/>
            </a:br>
            <a:r>
              <a:rPr lang="en-US" altLang="en-US" sz="4000" dirty="0" smtClean="0"/>
              <a:t>pruritic </a:t>
            </a:r>
            <a:r>
              <a:rPr lang="en-US" altLang="en-US" sz="4000" dirty="0"/>
              <a:t>skin </a:t>
            </a:r>
            <a:r>
              <a:rPr lang="en-US" altLang="en-US" sz="4000" dirty="0" smtClean="0"/>
              <a:t>disease. </a:t>
            </a:r>
            <a:endParaRPr lang="en-US" altLang="en-US" sz="4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32512"/>
            <a:ext cx="3048000" cy="2073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038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81000" y="304800"/>
            <a:ext cx="8534400" cy="5791200"/>
          </a:xfrm>
        </p:spPr>
        <p:txBody>
          <a:bodyPr/>
          <a:lstStyle/>
          <a:p>
            <a:pPr>
              <a:lnSpc>
                <a:spcPct val="90000"/>
              </a:lnSpc>
            </a:pPr>
            <a:r>
              <a:rPr lang="en-US" altLang="en-US" sz="3600" dirty="0"/>
              <a:t>Main presenting features include rash and intense </a:t>
            </a:r>
            <a:r>
              <a:rPr lang="en-US" altLang="en-US" sz="3600" dirty="0" smtClean="0"/>
              <a:t>itching.</a:t>
            </a:r>
            <a:endParaRPr lang="en-US" altLang="en-US" sz="3600" dirty="0"/>
          </a:p>
          <a:p>
            <a:pPr>
              <a:lnSpc>
                <a:spcPct val="90000"/>
              </a:lnSpc>
            </a:pPr>
            <a:r>
              <a:rPr lang="en-US" altLang="en-US" sz="3600" dirty="0"/>
              <a:t>In young infants, pruritus may be difficult to detect. Irritability, especially during sleep, may be the only </a:t>
            </a:r>
            <a:r>
              <a:rPr lang="en-US" altLang="en-US" sz="3600" dirty="0" smtClean="0"/>
              <a:t>symptom.</a:t>
            </a:r>
            <a:endParaRPr lang="en-US" altLang="en-US" sz="3600" dirty="0"/>
          </a:p>
          <a:p>
            <a:pPr>
              <a:lnSpc>
                <a:spcPct val="90000"/>
              </a:lnSpc>
            </a:pPr>
            <a:r>
              <a:rPr lang="en-US" altLang="en-US" sz="3600" dirty="0"/>
              <a:t>History of </a:t>
            </a:r>
            <a:r>
              <a:rPr lang="en-US" altLang="en-US" sz="3600" dirty="0" smtClean="0"/>
              <a:t/>
            </a:r>
            <a:br>
              <a:rPr lang="en-US" altLang="en-US" sz="3600" dirty="0" smtClean="0"/>
            </a:br>
            <a:r>
              <a:rPr lang="en-US" altLang="en-US" sz="3600" dirty="0" smtClean="0"/>
              <a:t>involvement </a:t>
            </a:r>
            <a:br>
              <a:rPr lang="en-US" altLang="en-US" sz="3600" dirty="0" smtClean="0"/>
            </a:br>
            <a:r>
              <a:rPr lang="en-US" altLang="en-US" sz="3600" dirty="0" smtClean="0"/>
              <a:t>of </a:t>
            </a:r>
            <a:r>
              <a:rPr lang="en-US" altLang="en-US" sz="3600" dirty="0"/>
              <a:t>other family </a:t>
            </a:r>
            <a:r>
              <a:rPr lang="en-US" altLang="en-US" sz="3600" dirty="0" smtClean="0"/>
              <a:t/>
            </a:r>
            <a:br>
              <a:rPr lang="en-US" altLang="en-US" sz="3600" dirty="0" smtClean="0"/>
            </a:br>
            <a:r>
              <a:rPr lang="en-US" altLang="en-US" sz="3600" dirty="0" smtClean="0"/>
              <a:t>members </a:t>
            </a:r>
            <a:r>
              <a:rPr lang="en-US" altLang="en-US" sz="3600" dirty="0"/>
              <a:t>and </a:t>
            </a:r>
            <a:r>
              <a:rPr lang="en-US" altLang="en-US" sz="3600" dirty="0" smtClean="0"/>
              <a:t/>
            </a:r>
            <a:br>
              <a:rPr lang="en-US" altLang="en-US" sz="3600" dirty="0" smtClean="0"/>
            </a:br>
            <a:r>
              <a:rPr lang="en-US" altLang="en-US" sz="3600" dirty="0" smtClean="0"/>
              <a:t>contacts </a:t>
            </a:r>
            <a:r>
              <a:rPr lang="en-US" altLang="en-US" sz="3600" dirty="0"/>
              <a:t>is </a:t>
            </a:r>
            <a:r>
              <a:rPr lang="en-US" altLang="en-US" sz="3600" dirty="0" smtClean="0"/>
              <a:t/>
            </a:r>
            <a:br>
              <a:rPr lang="en-US" altLang="en-US" sz="3600" dirty="0" smtClean="0"/>
            </a:br>
            <a:r>
              <a:rPr lang="en-US" altLang="en-US" sz="3600" dirty="0" smtClean="0"/>
              <a:t>often </a:t>
            </a:r>
            <a:r>
              <a:rPr lang="en-US" altLang="en-US" sz="3600" dirty="0" smtClean="0"/>
              <a:t>present.</a:t>
            </a:r>
            <a:endParaRPr lang="en-US" altLang="en-US"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995" y="3352801"/>
            <a:ext cx="5119730" cy="347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241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30924" y="228600"/>
            <a:ext cx="8534400" cy="5791200"/>
          </a:xfrm>
        </p:spPr>
        <p:txBody>
          <a:bodyPr/>
          <a:lstStyle/>
          <a:p>
            <a:pPr>
              <a:lnSpc>
                <a:spcPct val="90000"/>
              </a:lnSpc>
            </a:pPr>
            <a:r>
              <a:rPr lang="en-US" altLang="en-US" sz="3600" dirty="0" smtClean="0"/>
              <a:t>Scabies disproportionately </a:t>
            </a:r>
            <a:r>
              <a:rPr lang="en-US" altLang="en-US" sz="3600" dirty="0"/>
              <a:t>affects women and </a:t>
            </a:r>
            <a:r>
              <a:rPr lang="en-US" altLang="en-US" sz="3600" dirty="0" smtClean="0"/>
              <a:t>children.</a:t>
            </a:r>
            <a:endParaRPr lang="en-US" altLang="en-US" sz="3600" dirty="0" smtClean="0"/>
          </a:p>
          <a:p>
            <a:pPr>
              <a:lnSpc>
                <a:spcPct val="90000"/>
              </a:lnSpc>
            </a:pPr>
            <a:r>
              <a:rPr lang="en-US" altLang="en-US" sz="3600" dirty="0" smtClean="0"/>
              <a:t>Pruritus is </a:t>
            </a:r>
            <a:r>
              <a:rPr lang="en-US" altLang="en-US" sz="3600" dirty="0"/>
              <a:t>most severe at </a:t>
            </a:r>
            <a:r>
              <a:rPr lang="en-US" altLang="en-US" sz="3600" dirty="0" smtClean="0"/>
              <a:t>night.</a:t>
            </a:r>
            <a:endParaRPr lang="en-US" altLang="en-US" sz="3600" dirty="0" smtClean="0"/>
          </a:p>
          <a:p>
            <a:pPr>
              <a:lnSpc>
                <a:spcPct val="90000"/>
              </a:lnSpc>
            </a:pPr>
            <a:r>
              <a:rPr lang="en-US" altLang="en-US" sz="3600" dirty="0"/>
              <a:t>Secondary bacterial infection is most </a:t>
            </a:r>
            <a:r>
              <a:rPr lang="en-US" altLang="en-US" sz="3600" dirty="0" smtClean="0"/>
              <a:t>commonly.</a:t>
            </a:r>
            <a:endParaRPr lang="en-US" altLang="en-US" sz="3600" dirty="0"/>
          </a:p>
          <a:p>
            <a:pPr>
              <a:lnSpc>
                <a:spcPct val="90000"/>
              </a:lnSpc>
            </a:pPr>
            <a:endParaRPr lang="en-US" altLang="en-US" sz="3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162"/>
          <a:stretch/>
        </p:blipFill>
        <p:spPr bwMode="auto">
          <a:xfrm>
            <a:off x="3657600" y="2895600"/>
            <a:ext cx="4698124" cy="3679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483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04800" y="304800"/>
            <a:ext cx="8229600" cy="5029200"/>
          </a:xfrm>
        </p:spPr>
        <p:txBody>
          <a:bodyPr/>
          <a:lstStyle/>
          <a:p>
            <a:pPr>
              <a:lnSpc>
                <a:spcPct val="90000"/>
              </a:lnSpc>
            </a:pPr>
            <a:r>
              <a:rPr lang="en-US" altLang="en-US" sz="3600" dirty="0"/>
              <a:t>Scabies is unlikely to cause a long-term disease state in healthy </a:t>
            </a:r>
            <a:r>
              <a:rPr lang="en-US" altLang="en-US" sz="3600" dirty="0" smtClean="0"/>
              <a:t>individuals.</a:t>
            </a:r>
            <a:endParaRPr lang="en-US" altLang="en-US" sz="3600" dirty="0"/>
          </a:p>
          <a:p>
            <a:pPr>
              <a:lnSpc>
                <a:spcPct val="90000"/>
              </a:lnSpc>
            </a:pPr>
            <a:r>
              <a:rPr lang="en-US" altLang="en-US" sz="3600" dirty="0" smtClean="0"/>
              <a:t>Lesions </a:t>
            </a:r>
            <a:r>
              <a:rPr lang="en-US" altLang="en-US" sz="3600" dirty="0"/>
              <a:t>and associated pruritus may last for weeks to months without adequate </a:t>
            </a:r>
            <a:r>
              <a:rPr lang="en-US" altLang="en-US" sz="3600" dirty="0" smtClean="0"/>
              <a:t>treatment.</a:t>
            </a:r>
            <a:endParaRPr lang="en-US" altLang="en-US" sz="3600" dirty="0"/>
          </a:p>
          <a:p>
            <a:pPr>
              <a:lnSpc>
                <a:spcPct val="90000"/>
              </a:lnSpc>
            </a:pPr>
            <a:r>
              <a:rPr lang="en-US" altLang="en-US" sz="3600" dirty="0"/>
              <a:t>The immunocompromised are likely to develop crusted </a:t>
            </a:r>
            <a:r>
              <a:rPr lang="en-US" altLang="en-US" sz="3600" dirty="0" smtClean="0"/>
              <a:t/>
            </a:r>
            <a:br>
              <a:rPr lang="en-US" altLang="en-US" sz="3600" dirty="0" smtClean="0"/>
            </a:br>
            <a:r>
              <a:rPr lang="en-US" altLang="en-US" sz="3600" dirty="0" smtClean="0"/>
              <a:t>scabies</a:t>
            </a:r>
            <a:r>
              <a:rPr lang="en-US" altLang="en-US" sz="3600" dirty="0"/>
              <a:t>, which may </a:t>
            </a:r>
            <a:r>
              <a:rPr lang="en-US" altLang="en-US" sz="3600" dirty="0" smtClean="0"/>
              <a:t/>
            </a:r>
            <a:br>
              <a:rPr lang="en-US" altLang="en-US" sz="3600" dirty="0" smtClean="0"/>
            </a:br>
            <a:r>
              <a:rPr lang="en-US" altLang="en-US" sz="3600" dirty="0" smtClean="0"/>
              <a:t>be </a:t>
            </a:r>
            <a:r>
              <a:rPr lang="en-US" altLang="en-US" sz="3600" dirty="0"/>
              <a:t>impossible to </a:t>
            </a:r>
            <a:r>
              <a:rPr lang="en-US" altLang="en-US" sz="3600" dirty="0" smtClean="0"/>
              <a:t/>
            </a:r>
            <a:br>
              <a:rPr lang="en-US" altLang="en-US" sz="3600" dirty="0" smtClean="0"/>
            </a:br>
            <a:r>
              <a:rPr lang="en-US" altLang="en-US" sz="3600" dirty="0" smtClean="0"/>
              <a:t>fully </a:t>
            </a:r>
            <a:r>
              <a:rPr lang="en-US" altLang="en-US" sz="3600" dirty="0" smtClean="0"/>
              <a:t>eradicate.</a:t>
            </a:r>
            <a:endParaRPr lang="en-US" altLang="en-US"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60735"/>
            <a:ext cx="3775841" cy="256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388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276"/>
            <a:ext cx="8229600" cy="1249362"/>
          </a:xfrm>
        </p:spPr>
        <p:txBody>
          <a:bodyPr/>
          <a:lstStyle/>
          <a:p>
            <a:r>
              <a:rPr lang="en-US" altLang="en-US" dirty="0"/>
              <a:t>Norwegian </a:t>
            </a:r>
            <a:r>
              <a:rPr lang="en-US" altLang="en-US" dirty="0" smtClean="0"/>
              <a:t>(crusted) Scabies</a:t>
            </a:r>
            <a:endParaRPr lang="en-US" altLang="en-US" dirty="0"/>
          </a:p>
        </p:txBody>
      </p:sp>
      <p:sp>
        <p:nvSpPr>
          <p:cNvPr id="33795" name="Rectangle 3"/>
          <p:cNvSpPr>
            <a:spLocks noGrp="1" noChangeArrowheads="1"/>
          </p:cNvSpPr>
          <p:nvPr>
            <p:ph type="body" idx="1"/>
          </p:nvPr>
        </p:nvSpPr>
        <p:spPr>
          <a:xfrm>
            <a:off x="381000" y="990600"/>
            <a:ext cx="8229600" cy="4525963"/>
          </a:xfrm>
        </p:spPr>
        <p:txBody>
          <a:bodyPr/>
          <a:lstStyle/>
          <a:p>
            <a:r>
              <a:rPr lang="en-US" altLang="en-US" sz="3600" dirty="0"/>
              <a:t>In 1848, the Norwegians </a:t>
            </a:r>
            <a:r>
              <a:rPr lang="en-US" altLang="en-US" sz="3600" dirty="0" err="1"/>
              <a:t>Danielssen</a:t>
            </a:r>
            <a:r>
              <a:rPr lang="en-US" altLang="en-US" sz="3600" dirty="0"/>
              <a:t> and </a:t>
            </a:r>
            <a:r>
              <a:rPr lang="en-US" altLang="en-US" sz="3600" dirty="0" err="1"/>
              <a:t>Boeck</a:t>
            </a:r>
            <a:r>
              <a:rPr lang="en-US" altLang="en-US" sz="3600" dirty="0"/>
              <a:t> described a highly contagious variant of scabies that occurs in </a:t>
            </a:r>
            <a:r>
              <a:rPr lang="en-US" altLang="en-US" sz="3600" dirty="0">
                <a:solidFill>
                  <a:srgbClr val="FFFF00"/>
                </a:solidFill>
              </a:rPr>
              <a:t>immunocompromised</a:t>
            </a:r>
            <a:r>
              <a:rPr lang="en-US" altLang="en-US" sz="3600" dirty="0"/>
              <a:t> </a:t>
            </a:r>
            <a:r>
              <a:rPr lang="en-US" altLang="en-US" sz="3600" dirty="0" smtClean="0"/>
              <a:t>patients.</a:t>
            </a:r>
            <a:endParaRPr lang="en-US" altLang="en-US" sz="3600" dirty="0"/>
          </a:p>
          <a:p>
            <a:r>
              <a:rPr lang="en-US" altLang="en-US" sz="3600" dirty="0"/>
              <a:t>Crusted or </a:t>
            </a:r>
            <a:r>
              <a:rPr lang="en-US" altLang="en-US" sz="3600" dirty="0" err="1"/>
              <a:t>hyperkeratotic</a:t>
            </a:r>
            <a:r>
              <a:rPr lang="en-US" altLang="en-US" sz="3600" dirty="0"/>
              <a:t> </a:t>
            </a:r>
            <a:r>
              <a:rPr lang="en-US" altLang="en-US" sz="3600" dirty="0" smtClean="0"/>
              <a:t/>
            </a:r>
            <a:br>
              <a:rPr lang="en-US" altLang="en-US" sz="3600" dirty="0" smtClean="0"/>
            </a:br>
            <a:r>
              <a:rPr lang="en-US" altLang="en-US" sz="3600" dirty="0" smtClean="0"/>
              <a:t>scabies, </a:t>
            </a:r>
            <a:r>
              <a:rPr lang="en-US" altLang="en-US" sz="3600" dirty="0"/>
              <a:t>is an overwhelming </a:t>
            </a:r>
            <a:r>
              <a:rPr lang="en-US" altLang="en-US" sz="3600" dirty="0" smtClean="0"/>
              <a:t/>
            </a:r>
            <a:br>
              <a:rPr lang="en-US" altLang="en-US" sz="3600" dirty="0" smtClean="0"/>
            </a:br>
            <a:r>
              <a:rPr lang="en-US" altLang="en-US" sz="3600" dirty="0" smtClean="0"/>
              <a:t>scabies infestation that can </a:t>
            </a:r>
            <a:br>
              <a:rPr lang="en-US" altLang="en-US" sz="3600" dirty="0" smtClean="0"/>
            </a:br>
            <a:r>
              <a:rPr lang="en-US" altLang="en-US" sz="3600" dirty="0" smtClean="0"/>
              <a:t>be difficult to </a:t>
            </a:r>
            <a:r>
              <a:rPr lang="en-US" altLang="en-US" sz="3600" dirty="0" smtClean="0"/>
              <a:t>control.</a:t>
            </a:r>
            <a:endParaRPr lang="en-US" altLang="en-US" sz="3600" dirty="0"/>
          </a:p>
          <a:p>
            <a:pPr marL="0" indent="0">
              <a:buNone/>
            </a:pPr>
            <a:endParaRPr lang="en-US" altLang="en-US" sz="3600"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06" b="6697"/>
          <a:stretch/>
        </p:blipFill>
        <p:spPr bwMode="auto">
          <a:xfrm>
            <a:off x="6858000" y="4267200"/>
            <a:ext cx="2028497" cy="23017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02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381000"/>
            <a:ext cx="8229600" cy="5257800"/>
          </a:xfrm>
        </p:spPr>
        <p:txBody>
          <a:bodyPr/>
          <a:lstStyle/>
          <a:p>
            <a:r>
              <a:rPr lang="en-US" altLang="en-US" sz="3600" dirty="0"/>
              <a:t>This rare form of scabies occurs in elderly or mentally incompetent </a:t>
            </a:r>
            <a:r>
              <a:rPr lang="en-US" altLang="en-US" sz="3600" dirty="0" smtClean="0"/>
              <a:t>patients.</a:t>
            </a:r>
            <a:endParaRPr lang="en-US" altLang="en-US" sz="3600" dirty="0" smtClean="0"/>
          </a:p>
          <a:p>
            <a:r>
              <a:rPr lang="en-US" altLang="en-US" sz="3600" dirty="0" smtClean="0"/>
              <a:t>Because </a:t>
            </a:r>
            <a:r>
              <a:rPr lang="en-US" altLang="en-US" sz="3600" dirty="0"/>
              <a:t>of an impaired antibody response, these individuals can be infested with </a:t>
            </a:r>
            <a:r>
              <a:rPr lang="en-US" altLang="en-US" sz="3600" dirty="0" smtClean="0"/>
              <a:t/>
            </a:r>
            <a:br>
              <a:rPr lang="en-US" altLang="en-US" sz="3600" dirty="0" smtClean="0"/>
            </a:br>
            <a:r>
              <a:rPr lang="en-US" altLang="en-US" sz="3600" dirty="0" smtClean="0"/>
              <a:t>thousands </a:t>
            </a:r>
            <a:r>
              <a:rPr lang="en-US" altLang="en-US" sz="3600" dirty="0"/>
              <a:t>to a </a:t>
            </a:r>
            <a:r>
              <a:rPr lang="en-US" altLang="en-US" sz="3600" dirty="0" smtClean="0"/>
              <a:t/>
            </a:r>
            <a:br>
              <a:rPr lang="en-US" altLang="en-US" sz="3600" dirty="0" smtClean="0"/>
            </a:br>
            <a:r>
              <a:rPr lang="en-US" altLang="en-US" sz="3600" dirty="0" smtClean="0"/>
              <a:t>couple </a:t>
            </a:r>
            <a:r>
              <a:rPr lang="en-US" altLang="en-US" sz="3600" dirty="0"/>
              <a:t>million </a:t>
            </a:r>
            <a:r>
              <a:rPr lang="en-US" altLang="en-US" sz="3600" dirty="0" smtClean="0"/>
              <a:t/>
            </a:r>
            <a:br>
              <a:rPr lang="en-US" altLang="en-US" sz="3600" dirty="0" smtClean="0"/>
            </a:br>
            <a:r>
              <a:rPr lang="en-US" altLang="en-US" sz="3600" dirty="0" smtClean="0"/>
              <a:t>mites.</a:t>
            </a:r>
            <a:endParaRPr lang="en-US" altLang="en-US" sz="3600" dirty="0"/>
          </a:p>
        </p:txBody>
      </p:sp>
      <p:pic>
        <p:nvPicPr>
          <p:cNvPr id="1843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48200" y="3449595"/>
            <a:ext cx="4067175" cy="30464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88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04800" y="381000"/>
            <a:ext cx="8229600" cy="6019800"/>
          </a:xfrm>
        </p:spPr>
        <p:txBody>
          <a:bodyPr/>
          <a:lstStyle/>
          <a:p>
            <a:r>
              <a:rPr lang="en-US" altLang="en-US" sz="3300" dirty="0" smtClean="0"/>
              <a:t>People </a:t>
            </a:r>
            <a:r>
              <a:rPr lang="en-US" altLang="en-US" sz="3300" dirty="0"/>
              <a:t>with a compromised immune system </a:t>
            </a:r>
            <a:r>
              <a:rPr lang="en-US" altLang="en-US" sz="3300" dirty="0" smtClean="0"/>
              <a:t>(elderly</a:t>
            </a:r>
            <a:r>
              <a:rPr lang="en-US" altLang="en-US" sz="3300" dirty="0"/>
              <a:t>, </a:t>
            </a:r>
            <a:r>
              <a:rPr lang="en-US" altLang="en-US" sz="3300" dirty="0" smtClean="0"/>
              <a:t>disabled</a:t>
            </a:r>
            <a:r>
              <a:rPr lang="en-US" altLang="en-US" sz="3300" dirty="0"/>
              <a:t>, </a:t>
            </a:r>
            <a:r>
              <a:rPr lang="en-US" altLang="en-US" sz="3300" dirty="0" smtClean="0"/>
              <a:t>patients </a:t>
            </a:r>
            <a:r>
              <a:rPr lang="en-US" altLang="en-US" sz="3300" dirty="0"/>
              <a:t>with AIDS, </a:t>
            </a:r>
            <a:r>
              <a:rPr lang="en-US" altLang="en-US" sz="3300" dirty="0" smtClean="0"/>
              <a:t>or lymphoma</a:t>
            </a:r>
            <a:r>
              <a:rPr lang="en-US" altLang="en-US" sz="3300" dirty="0" smtClean="0"/>
              <a:t>).</a:t>
            </a:r>
            <a:endParaRPr lang="en-US" altLang="en-US" sz="3300" dirty="0" smtClean="0"/>
          </a:p>
          <a:p>
            <a:r>
              <a:rPr lang="en-US" altLang="en-US" sz="3300" dirty="0" smtClean="0"/>
              <a:t>Lesions are </a:t>
            </a:r>
            <a:r>
              <a:rPr lang="en-US" altLang="en-US" sz="3300" dirty="0"/>
              <a:t>extensive and may spread all over the </a:t>
            </a:r>
            <a:r>
              <a:rPr lang="en-US" altLang="en-US" sz="3300" dirty="0" smtClean="0"/>
              <a:t>body especially elbows</a:t>
            </a:r>
            <a:r>
              <a:rPr lang="en-US" altLang="en-US" sz="3300" dirty="0"/>
              <a:t>, knees, palms, scalp, and soles of </a:t>
            </a:r>
            <a:r>
              <a:rPr lang="en-US" altLang="en-US" sz="3300" dirty="0" smtClean="0"/>
              <a:t>feet.</a:t>
            </a:r>
            <a:endParaRPr lang="en-US" altLang="en-US" sz="3300" dirty="0" smtClean="0"/>
          </a:p>
          <a:p>
            <a:r>
              <a:rPr lang="en-US" altLang="en-US" sz="3300" dirty="0" smtClean="0"/>
              <a:t>Fingernails </a:t>
            </a:r>
            <a:r>
              <a:rPr lang="en-US" altLang="en-US" sz="3300" dirty="0"/>
              <a:t>can be </a:t>
            </a:r>
            <a:r>
              <a:rPr lang="en-US" altLang="en-US" sz="3300" dirty="0" smtClean="0"/>
              <a:t/>
            </a:r>
            <a:br>
              <a:rPr lang="en-US" altLang="en-US" sz="3300" dirty="0" smtClean="0"/>
            </a:br>
            <a:r>
              <a:rPr lang="en-US" altLang="en-US" sz="3300" dirty="0" smtClean="0"/>
              <a:t>thickened </a:t>
            </a:r>
            <a:r>
              <a:rPr lang="en-US" altLang="en-US" sz="3300" dirty="0"/>
              <a:t>and </a:t>
            </a:r>
            <a:r>
              <a:rPr lang="en-US" altLang="en-US" sz="3300" dirty="0" smtClean="0"/>
              <a:t/>
            </a:r>
            <a:br>
              <a:rPr lang="en-US" altLang="en-US" sz="3300" dirty="0" smtClean="0"/>
            </a:br>
            <a:r>
              <a:rPr lang="en-US" altLang="en-US" sz="3300" dirty="0" smtClean="0"/>
              <a:t>discolored.</a:t>
            </a:r>
            <a:endParaRPr lang="en-US" altLang="en-US" sz="3300" dirty="0" smtClean="0"/>
          </a:p>
          <a:p>
            <a:r>
              <a:rPr lang="en-US" altLang="en-US" sz="3300" dirty="0" smtClean="0"/>
              <a:t>Itching </a:t>
            </a:r>
            <a:r>
              <a:rPr lang="en-US" altLang="en-US" sz="3300" dirty="0"/>
              <a:t>may be </a:t>
            </a:r>
            <a:r>
              <a:rPr lang="en-US" altLang="en-US" sz="3300" dirty="0" smtClean="0"/>
              <a:t/>
            </a:r>
            <a:br>
              <a:rPr lang="en-US" altLang="en-US" sz="3300" dirty="0" smtClean="0"/>
            </a:br>
            <a:r>
              <a:rPr lang="en-US" altLang="en-US" sz="3300" dirty="0" smtClean="0"/>
              <a:t>minimal </a:t>
            </a:r>
            <a:r>
              <a:rPr lang="en-US" altLang="en-US" sz="3300" dirty="0"/>
              <a:t>or </a:t>
            </a:r>
            <a:r>
              <a:rPr lang="en-US" altLang="en-US" sz="3300" dirty="0" smtClean="0"/>
              <a:t>absent.</a:t>
            </a:r>
            <a:r>
              <a:rPr lang="en-US" altLang="en-US" sz="3300" dirty="0" smtClean="0"/>
              <a:t/>
            </a:r>
            <a:br>
              <a:rPr lang="en-US" altLang="en-US" sz="3300" dirty="0" smtClean="0"/>
            </a:br>
            <a:endParaRPr lang="en-US" altLang="en-US" sz="33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3638222"/>
            <a:ext cx="46958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748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249362"/>
          </a:xfrm>
        </p:spPr>
        <p:txBody>
          <a:bodyPr/>
          <a:lstStyle/>
          <a:p>
            <a:r>
              <a:rPr lang="en-US" altLang="en-US" dirty="0"/>
              <a:t>Physical Exam</a:t>
            </a:r>
          </a:p>
        </p:txBody>
      </p:sp>
      <p:sp>
        <p:nvSpPr>
          <p:cNvPr id="38915" name="Rectangle 3"/>
          <p:cNvSpPr>
            <a:spLocks noGrp="1" noChangeArrowheads="1"/>
          </p:cNvSpPr>
          <p:nvPr>
            <p:ph type="body" idx="1"/>
          </p:nvPr>
        </p:nvSpPr>
        <p:spPr>
          <a:xfrm>
            <a:off x="381000" y="1066800"/>
            <a:ext cx="8229600" cy="4525963"/>
          </a:xfrm>
        </p:spPr>
        <p:txBody>
          <a:bodyPr/>
          <a:lstStyle/>
          <a:p>
            <a:pPr>
              <a:lnSpc>
                <a:spcPct val="90000"/>
              </a:lnSpc>
            </a:pPr>
            <a:r>
              <a:rPr lang="en-US" altLang="en-US" sz="3200" dirty="0" smtClean="0"/>
              <a:t>The </a:t>
            </a:r>
            <a:r>
              <a:rPr lang="en-US" altLang="en-US" sz="3200" dirty="0"/>
              <a:t>classic rash of </a:t>
            </a:r>
            <a:r>
              <a:rPr lang="en-US" altLang="en-US" sz="3200" dirty="0" smtClean="0"/>
              <a:t/>
            </a:r>
            <a:br>
              <a:rPr lang="en-US" altLang="en-US" sz="3200" dirty="0" smtClean="0"/>
            </a:br>
            <a:r>
              <a:rPr lang="en-US" altLang="en-US" sz="3200" dirty="0" smtClean="0"/>
              <a:t>scabies </a:t>
            </a:r>
            <a:r>
              <a:rPr lang="en-US" altLang="en-US" sz="3200" dirty="0"/>
              <a:t>includes </a:t>
            </a:r>
            <a:r>
              <a:rPr lang="en-US" altLang="en-US" sz="3200" dirty="0" smtClean="0"/>
              <a:t/>
            </a:r>
            <a:br>
              <a:rPr lang="en-US" altLang="en-US" sz="3200" dirty="0" smtClean="0"/>
            </a:br>
            <a:r>
              <a:rPr lang="en-US" altLang="en-US" sz="3200" dirty="0" smtClean="0"/>
              <a:t>primary </a:t>
            </a:r>
            <a:r>
              <a:rPr lang="en-US" altLang="en-US" sz="3200" dirty="0"/>
              <a:t>and secondary </a:t>
            </a:r>
            <a:r>
              <a:rPr lang="en-US" altLang="en-US" sz="3200" dirty="0" smtClean="0"/>
              <a:t/>
            </a:r>
            <a:br>
              <a:rPr lang="en-US" altLang="en-US" sz="3200" dirty="0" smtClean="0"/>
            </a:br>
            <a:r>
              <a:rPr lang="en-US" altLang="en-US" sz="3200" dirty="0" smtClean="0"/>
              <a:t>lesions.</a:t>
            </a:r>
            <a:endParaRPr lang="en-US" altLang="en-US" sz="3200" dirty="0"/>
          </a:p>
          <a:p>
            <a:pPr>
              <a:lnSpc>
                <a:spcPct val="90000"/>
              </a:lnSpc>
            </a:pPr>
            <a:r>
              <a:rPr lang="en-US" altLang="en-US" sz="3200" dirty="0"/>
              <a:t>The primary lesions include </a:t>
            </a:r>
            <a:r>
              <a:rPr lang="en-US" altLang="en-US" sz="3200" dirty="0" smtClean="0"/>
              <a:t/>
            </a:r>
            <a:br>
              <a:rPr lang="en-US" altLang="en-US" sz="3200" dirty="0" smtClean="0"/>
            </a:br>
            <a:r>
              <a:rPr lang="en-US" altLang="en-US" sz="3200" dirty="0" smtClean="0"/>
              <a:t>burrows</a:t>
            </a:r>
            <a:r>
              <a:rPr lang="en-US" altLang="en-US" sz="3200" dirty="0"/>
              <a:t>, papules, vesicles, </a:t>
            </a:r>
            <a:r>
              <a:rPr lang="en-US" altLang="en-US" sz="3200" dirty="0" smtClean="0"/>
              <a:t/>
            </a:r>
            <a:br>
              <a:rPr lang="en-US" altLang="en-US" sz="3200" dirty="0" smtClean="0"/>
            </a:br>
            <a:r>
              <a:rPr lang="en-US" altLang="en-US" sz="3200" dirty="0" smtClean="0"/>
              <a:t>and </a:t>
            </a:r>
            <a:r>
              <a:rPr lang="en-US" altLang="en-US" sz="3200" dirty="0" smtClean="0"/>
              <a:t>pustules.</a:t>
            </a:r>
            <a:endParaRPr lang="en-US" altLang="en-US" sz="3200" dirty="0"/>
          </a:p>
          <a:p>
            <a:pPr>
              <a:lnSpc>
                <a:spcPct val="90000"/>
              </a:lnSpc>
            </a:pPr>
            <a:r>
              <a:rPr lang="en-US" altLang="en-US" sz="3200" dirty="0"/>
              <a:t>The secondary lesions </a:t>
            </a:r>
            <a:r>
              <a:rPr lang="en-US" altLang="en-US" sz="3200" dirty="0" smtClean="0"/>
              <a:t/>
            </a:r>
            <a:br>
              <a:rPr lang="en-US" altLang="en-US" sz="3200" dirty="0" smtClean="0"/>
            </a:br>
            <a:r>
              <a:rPr lang="en-US" altLang="en-US" sz="3200" dirty="0" smtClean="0"/>
              <a:t>occur </a:t>
            </a:r>
            <a:r>
              <a:rPr lang="en-US" altLang="en-US" sz="3200" dirty="0"/>
              <a:t>from scratching and </a:t>
            </a:r>
            <a:r>
              <a:rPr lang="en-US" altLang="en-US" sz="3200" dirty="0" smtClean="0"/>
              <a:t/>
            </a:r>
            <a:br>
              <a:rPr lang="en-US" altLang="en-US" sz="3200" dirty="0" smtClean="0"/>
            </a:br>
            <a:r>
              <a:rPr lang="en-US" altLang="en-US" sz="3200" dirty="0" smtClean="0"/>
              <a:t>include </a:t>
            </a:r>
            <a:r>
              <a:rPr lang="en-US" altLang="en-US" sz="3200" dirty="0"/>
              <a:t>excoriated </a:t>
            </a:r>
            <a:r>
              <a:rPr lang="en-US" altLang="en-US" sz="3200" dirty="0" smtClean="0"/>
              <a:t/>
            </a:r>
            <a:br>
              <a:rPr lang="en-US" altLang="en-US" sz="3200" dirty="0" smtClean="0"/>
            </a:br>
            <a:r>
              <a:rPr lang="en-US" altLang="en-US" sz="3200" dirty="0" smtClean="0"/>
              <a:t>papules </a:t>
            </a:r>
            <a:r>
              <a:rPr lang="en-US" altLang="en-US" sz="3200" dirty="0"/>
              <a:t>and crusted </a:t>
            </a:r>
            <a:r>
              <a:rPr lang="en-US" altLang="en-US" sz="3200" dirty="0" smtClean="0"/>
              <a:t/>
            </a:r>
            <a:br>
              <a:rPr lang="en-US" altLang="en-US" sz="3200" dirty="0" smtClean="0"/>
            </a:br>
            <a:r>
              <a:rPr lang="en-US" altLang="en-US" sz="3200" dirty="0" smtClean="0"/>
              <a:t>areas.</a:t>
            </a:r>
            <a:endParaRPr lang="en-US" altLang="en-US" sz="3200"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97" t="29785" r="3562" b="16655"/>
          <a:stretch/>
        </p:blipFill>
        <p:spPr bwMode="auto">
          <a:xfrm>
            <a:off x="6364014" y="2128345"/>
            <a:ext cx="2743200" cy="24436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889" y="0"/>
            <a:ext cx="2943325" cy="2209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27950"/>
            <a:ext cx="3429000" cy="233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729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381000"/>
            <a:ext cx="8229600" cy="4525963"/>
          </a:xfrm>
        </p:spPr>
        <p:txBody>
          <a:bodyPr/>
          <a:lstStyle/>
          <a:p>
            <a:r>
              <a:rPr lang="en-US" altLang="en-US" sz="3600" dirty="0" smtClean="0"/>
              <a:t>In </a:t>
            </a:r>
            <a:r>
              <a:rPr lang="en-US" altLang="en-US" sz="3600" dirty="0"/>
              <a:t>infants, the most commonly affected areas are the palms, soles, axillae, and </a:t>
            </a:r>
            <a:r>
              <a:rPr lang="en-US" altLang="en-US" sz="3600" dirty="0" smtClean="0"/>
              <a:t>scalp.</a:t>
            </a:r>
            <a:endParaRPr lang="en-US" altLang="en-US" sz="3600" dirty="0"/>
          </a:p>
          <a:p>
            <a:r>
              <a:rPr lang="en-US" altLang="en-US" sz="3600" dirty="0"/>
              <a:t>Involvement </a:t>
            </a:r>
            <a:r>
              <a:rPr lang="en-US" altLang="en-US" sz="3600" dirty="0" smtClean="0"/>
              <a:t>of </a:t>
            </a:r>
            <a:r>
              <a:rPr lang="en-US" altLang="en-US" sz="3600" dirty="0"/>
              <a:t>the face is </a:t>
            </a:r>
            <a:r>
              <a:rPr lang="en-US" altLang="en-US" sz="3600" dirty="0" smtClean="0"/>
              <a:t/>
            </a:r>
            <a:br>
              <a:rPr lang="en-US" altLang="en-US" sz="3600" dirty="0" smtClean="0"/>
            </a:br>
            <a:r>
              <a:rPr lang="en-US" altLang="en-US" sz="3600" dirty="0" smtClean="0"/>
              <a:t>uncommon </a:t>
            </a:r>
            <a:br>
              <a:rPr lang="en-US" altLang="en-US" sz="3600" dirty="0" smtClean="0"/>
            </a:br>
            <a:r>
              <a:rPr lang="en-US" altLang="en-US" sz="3600" dirty="0" smtClean="0"/>
              <a:t>in people </a:t>
            </a:r>
            <a:br>
              <a:rPr lang="en-US" altLang="en-US" sz="3600" dirty="0" smtClean="0"/>
            </a:br>
            <a:r>
              <a:rPr lang="en-US" altLang="en-US" sz="3600" dirty="0" smtClean="0"/>
              <a:t>older </a:t>
            </a:r>
            <a:br>
              <a:rPr lang="en-US" altLang="en-US" sz="3600" dirty="0" smtClean="0"/>
            </a:br>
            <a:r>
              <a:rPr lang="en-US" altLang="en-US" sz="3600" dirty="0" smtClean="0"/>
              <a:t>than </a:t>
            </a:r>
            <a:r>
              <a:rPr lang="en-US" altLang="en-US" sz="3600" dirty="0"/>
              <a:t>5 </a:t>
            </a:r>
            <a:r>
              <a:rPr lang="en-US" altLang="en-US" sz="3600" dirty="0" smtClean="0"/>
              <a:t/>
            </a:r>
            <a:br>
              <a:rPr lang="en-US" altLang="en-US" sz="3600" dirty="0" smtClean="0"/>
            </a:br>
            <a:r>
              <a:rPr lang="en-US" altLang="en-US" sz="3600" dirty="0" smtClean="0"/>
              <a:t>years.</a:t>
            </a:r>
            <a:endParaRPr lang="en-US" altLang="en-US" sz="3600" dirty="0"/>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26" b="5574"/>
          <a:stretch/>
        </p:blipFill>
        <p:spPr bwMode="auto">
          <a:xfrm>
            <a:off x="3429000" y="3009573"/>
            <a:ext cx="5562600" cy="36960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715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304800" y="381000"/>
            <a:ext cx="8229600" cy="5029200"/>
          </a:xfrm>
        </p:spPr>
        <p:txBody>
          <a:bodyPr/>
          <a:lstStyle/>
          <a:p>
            <a:r>
              <a:rPr lang="en-US" altLang="en-US" sz="3600" dirty="0"/>
              <a:t>In older children and adults, lesions are usually confined below the neck and involve the web spaces between the fingers, flexor surfaces </a:t>
            </a:r>
            <a:r>
              <a:rPr lang="en-US" altLang="en-US" sz="3600" dirty="0" smtClean="0"/>
              <a:t/>
            </a:r>
            <a:br>
              <a:rPr lang="en-US" altLang="en-US" sz="3600" dirty="0" smtClean="0"/>
            </a:br>
            <a:r>
              <a:rPr lang="en-US" altLang="en-US" sz="3600" dirty="0" smtClean="0"/>
              <a:t>of </a:t>
            </a:r>
            <a:r>
              <a:rPr lang="en-US" altLang="en-US" sz="3600" dirty="0"/>
              <a:t>the arms, wrists, </a:t>
            </a:r>
            <a:r>
              <a:rPr lang="en-US" altLang="en-US" sz="3600" dirty="0" smtClean="0"/>
              <a:t/>
            </a:r>
            <a:br>
              <a:rPr lang="en-US" altLang="en-US" sz="3600" dirty="0" smtClean="0"/>
            </a:br>
            <a:r>
              <a:rPr lang="en-US" altLang="en-US" sz="3600" dirty="0" smtClean="0"/>
              <a:t>axillae</a:t>
            </a:r>
            <a:r>
              <a:rPr lang="en-US" altLang="en-US" sz="3600" dirty="0"/>
              <a:t>, and the </a:t>
            </a:r>
            <a:r>
              <a:rPr lang="en-US" altLang="en-US" sz="3600" dirty="0" smtClean="0"/>
              <a:t/>
            </a:r>
            <a:br>
              <a:rPr lang="en-US" altLang="en-US" sz="3600" dirty="0" smtClean="0"/>
            </a:br>
            <a:r>
              <a:rPr lang="en-US" altLang="en-US" sz="3600" dirty="0" smtClean="0"/>
              <a:t>waistline. </a:t>
            </a:r>
            <a:endParaRPr lang="en-US" altLang="en-US" sz="3600" dirty="0" smtClean="0"/>
          </a:p>
          <a:p>
            <a:r>
              <a:rPr lang="en-US" altLang="en-US" sz="3600" dirty="0" smtClean="0"/>
              <a:t>The umbilicus</a:t>
            </a:r>
            <a:r>
              <a:rPr lang="en-US" altLang="en-US" sz="3600" dirty="0"/>
              <a:t>, </a:t>
            </a:r>
            <a:r>
              <a:rPr lang="en-US" altLang="en-US" sz="3600" dirty="0" smtClean="0"/>
              <a:t/>
            </a:r>
            <a:br>
              <a:rPr lang="en-US" altLang="en-US" sz="3600" dirty="0" smtClean="0"/>
            </a:br>
            <a:r>
              <a:rPr lang="en-US" altLang="en-US" sz="3600" dirty="0" smtClean="0"/>
              <a:t>nipples</a:t>
            </a:r>
            <a:r>
              <a:rPr lang="en-US" altLang="en-US" sz="3600" dirty="0"/>
              <a:t>, </a:t>
            </a:r>
            <a:r>
              <a:rPr lang="en-US" altLang="en-US" sz="3600" dirty="0" smtClean="0"/>
              <a:t>penis</a:t>
            </a:r>
            <a:r>
              <a:rPr lang="en-US" altLang="en-US" sz="3600" dirty="0"/>
              <a:t>, and </a:t>
            </a:r>
            <a:r>
              <a:rPr lang="en-US" altLang="en-US" sz="3600" dirty="0" smtClean="0"/>
              <a:t/>
            </a:r>
            <a:br>
              <a:rPr lang="en-US" altLang="en-US" sz="3600" dirty="0" smtClean="0"/>
            </a:br>
            <a:r>
              <a:rPr lang="en-US" altLang="en-US" sz="3600" dirty="0" smtClean="0"/>
              <a:t>scrotum may </a:t>
            </a:r>
            <a:r>
              <a:rPr lang="en-US" altLang="en-US" sz="3600" dirty="0"/>
              <a:t>also </a:t>
            </a:r>
            <a:r>
              <a:rPr lang="en-US" altLang="en-US" sz="3600" dirty="0" smtClean="0"/>
              <a:t/>
            </a:r>
            <a:br>
              <a:rPr lang="en-US" altLang="en-US" sz="3600" dirty="0" smtClean="0"/>
            </a:br>
            <a:r>
              <a:rPr lang="en-US" altLang="en-US" sz="3600" dirty="0" smtClean="0"/>
              <a:t>be </a:t>
            </a:r>
            <a:r>
              <a:rPr lang="en-US" altLang="en-US" sz="3600" dirty="0" smtClean="0"/>
              <a:t>affected.</a:t>
            </a:r>
            <a:endParaRPr lang="en-US" altLang="en-US" sz="3600" dirty="0"/>
          </a:p>
          <a:p>
            <a:endParaRPr lang="en-US" altLang="en-US" sz="3600" dirty="0"/>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84" t="6210" r="21523" b="7403"/>
          <a:stretch/>
        </p:blipFill>
        <p:spPr bwMode="auto">
          <a:xfrm>
            <a:off x="5334000" y="2667000"/>
            <a:ext cx="3499945" cy="39413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438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00400" y="518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7347" name="Picture 3" descr="http://dermis.multimedica.de/bilder/CD12/img0079.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457200"/>
            <a:ext cx="9084309" cy="6039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7350" name="Group 6"/>
          <p:cNvGrpSpPr>
            <a:grpSpLocks/>
          </p:cNvGrpSpPr>
          <p:nvPr/>
        </p:nvGrpSpPr>
        <p:grpSpPr bwMode="auto">
          <a:xfrm>
            <a:off x="4200525" y="5187950"/>
            <a:ext cx="7143750" cy="0"/>
            <a:chOff x="0" y="0"/>
            <a:chExt cx="4500" cy="0"/>
          </a:xfrm>
        </p:grpSpPr>
        <p:sp>
          <p:nvSpPr>
            <p:cNvPr id="57349" name="Rectangle 5"/>
            <p:cNvSpPr>
              <a:spLocks noChangeArrowheads="1"/>
            </p:cNvSpPr>
            <p:nvPr/>
          </p:nvSpPr>
          <p:spPr bwMode="auto">
            <a:xfrm>
              <a:off x="0" y="0"/>
              <a:ext cx="4500" cy="0"/>
            </a:xfrm>
            <a:prstGeom prst="rect">
              <a:avLst/>
            </a:prstGeom>
            <a:solidFill>
              <a:srgbClr val="9AAA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7348" name="Rectangle 4"/>
            <p:cNvSpPr>
              <a:spLocks noChangeArrowheads="1"/>
            </p:cNvSpPr>
            <p:nvPr/>
          </p:nvSpPr>
          <p:spPr bwMode="auto">
            <a:xfrm>
              <a:off x="0" y="0"/>
              <a:ext cx="4500" cy="0"/>
            </a:xfrm>
            <a:prstGeom prst="rect">
              <a:avLst/>
            </a:prstGeom>
            <a:solidFill>
              <a:srgbClr val="9AAA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258470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214" y="15109"/>
            <a:ext cx="41910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3"/>
          <p:cNvSpPr>
            <a:spLocks noGrp="1" noChangeArrowheads="1"/>
          </p:cNvSpPr>
          <p:nvPr>
            <p:ph type="body" idx="1"/>
          </p:nvPr>
        </p:nvSpPr>
        <p:spPr>
          <a:xfrm>
            <a:off x="304800" y="838200"/>
            <a:ext cx="8458200" cy="4525963"/>
          </a:xfrm>
        </p:spPr>
        <p:txBody>
          <a:bodyPr/>
          <a:lstStyle/>
          <a:p>
            <a:pPr>
              <a:lnSpc>
                <a:spcPct val="90000"/>
              </a:lnSpc>
            </a:pPr>
            <a:r>
              <a:rPr lang="en-US" altLang="en-US" sz="4000" dirty="0" smtClean="0"/>
              <a:t>Scabies mites</a:t>
            </a:r>
            <a:br>
              <a:rPr lang="en-US" altLang="en-US" sz="4000" dirty="0" smtClean="0"/>
            </a:br>
            <a:r>
              <a:rPr lang="en-US" altLang="en-US" sz="4000" dirty="0" smtClean="0"/>
              <a:t>played </a:t>
            </a:r>
            <a:r>
              <a:rPr lang="en-US" altLang="en-US" sz="4000" dirty="0"/>
              <a:t>an important </a:t>
            </a:r>
            <a:r>
              <a:rPr lang="en-US" altLang="en-US" sz="4000" dirty="0" smtClean="0"/>
              <a:t/>
            </a:r>
            <a:br>
              <a:rPr lang="en-US" altLang="en-US" sz="4000" dirty="0" smtClean="0"/>
            </a:br>
            <a:r>
              <a:rPr lang="en-US" altLang="en-US" sz="4000" dirty="0" smtClean="0"/>
              <a:t>role </a:t>
            </a:r>
            <a:r>
              <a:rPr lang="en-US" altLang="en-US" sz="4000" dirty="0"/>
              <a:t>in world history, </a:t>
            </a:r>
            <a:r>
              <a:rPr lang="en-US" altLang="en-US" sz="4000" dirty="0" smtClean="0"/>
              <a:t/>
            </a:r>
            <a:br>
              <a:rPr lang="en-US" altLang="en-US" sz="4000" dirty="0" smtClean="0"/>
            </a:br>
            <a:r>
              <a:rPr lang="en-US" altLang="en-US" sz="4000" dirty="0" smtClean="0"/>
              <a:t>with </a:t>
            </a:r>
            <a:r>
              <a:rPr lang="en-US" altLang="en-US" sz="4000" dirty="0"/>
              <a:t>epidemics partially coinciding with military activities and major social </a:t>
            </a:r>
            <a:r>
              <a:rPr lang="en-US" altLang="en-US" sz="4000" dirty="0" smtClean="0"/>
              <a:t>upheavals.</a:t>
            </a:r>
            <a:endParaRPr lang="en-US" altLang="en-US" sz="4000" dirty="0"/>
          </a:p>
          <a:p>
            <a:pPr>
              <a:lnSpc>
                <a:spcPct val="90000"/>
              </a:lnSpc>
            </a:pPr>
            <a:r>
              <a:rPr lang="en-US" altLang="en-US" sz="4000" dirty="0"/>
              <a:t>Scabies has been recognized as a disease for </a:t>
            </a:r>
            <a:r>
              <a:rPr lang="en-US" altLang="en-US" sz="4000" dirty="0" smtClean="0"/>
              <a:t>over 2500 </a:t>
            </a:r>
            <a:r>
              <a:rPr lang="en-US" altLang="en-US" sz="4000" dirty="0" smtClean="0"/>
              <a:t>years.</a:t>
            </a:r>
            <a:endParaRPr lang="en-US" altLang="en-US" sz="4000" dirty="0"/>
          </a:p>
          <a:p>
            <a:pPr>
              <a:lnSpc>
                <a:spcPct val="90000"/>
              </a:lnSpc>
            </a:pPr>
            <a:r>
              <a:rPr lang="en-US" altLang="en-US" sz="4000" dirty="0"/>
              <a:t>It was historically treated with topical sulfur, </a:t>
            </a:r>
            <a:r>
              <a:rPr lang="en-US" altLang="en-US" sz="4000" dirty="0" smtClean="0"/>
              <a:t>still used </a:t>
            </a:r>
            <a:r>
              <a:rPr lang="en-US" altLang="en-US" sz="4000" dirty="0" smtClean="0"/>
              <a:t>today.</a:t>
            </a:r>
            <a:endParaRPr lang="en-US" altLang="en-US" sz="4000" dirty="0"/>
          </a:p>
        </p:txBody>
      </p:sp>
    </p:spTree>
    <p:extLst>
      <p:ext uri="{BB962C8B-B14F-4D97-AF65-F5344CB8AC3E}">
        <p14:creationId xmlns:p14="http://schemas.microsoft.com/office/powerpoint/2010/main" val="1453119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592638" y="4214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1443" name="Picture 3" descr="http://dermis.multimedica.de/bilder/CD16/img003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1654" y="609600"/>
            <a:ext cx="8293409" cy="563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1446" name="Group 6"/>
          <p:cNvGrpSpPr>
            <a:grpSpLocks/>
          </p:cNvGrpSpPr>
          <p:nvPr/>
        </p:nvGrpSpPr>
        <p:grpSpPr bwMode="auto">
          <a:xfrm>
            <a:off x="5592763" y="4214813"/>
            <a:ext cx="7143750" cy="0"/>
            <a:chOff x="0" y="0"/>
            <a:chExt cx="4500" cy="0"/>
          </a:xfrm>
        </p:grpSpPr>
        <p:sp>
          <p:nvSpPr>
            <p:cNvPr id="61445" name="Rectangle 5"/>
            <p:cNvSpPr>
              <a:spLocks noChangeArrowheads="1"/>
            </p:cNvSpPr>
            <p:nvPr/>
          </p:nvSpPr>
          <p:spPr bwMode="auto">
            <a:xfrm>
              <a:off x="0" y="0"/>
              <a:ext cx="4500" cy="0"/>
            </a:xfrm>
            <a:prstGeom prst="rect">
              <a:avLst/>
            </a:prstGeom>
            <a:solidFill>
              <a:srgbClr val="9AAA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44" name="Rectangle 4"/>
            <p:cNvSpPr>
              <a:spLocks noChangeArrowheads="1"/>
            </p:cNvSpPr>
            <p:nvPr/>
          </p:nvSpPr>
          <p:spPr bwMode="auto">
            <a:xfrm>
              <a:off x="0" y="0"/>
              <a:ext cx="4500" cy="0"/>
            </a:xfrm>
            <a:prstGeom prst="rect">
              <a:avLst/>
            </a:prstGeom>
            <a:solidFill>
              <a:srgbClr val="9AAA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1690478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381000" y="76200"/>
            <a:ext cx="8229600" cy="6705600"/>
          </a:xfrm>
        </p:spPr>
        <p:txBody>
          <a:bodyPr/>
          <a:lstStyle/>
          <a:p>
            <a:pPr marL="0" indent="0">
              <a:buNone/>
            </a:pPr>
            <a:r>
              <a:rPr lang="en-US" altLang="en-US" sz="3600" dirty="0"/>
              <a:t>Nodular </a:t>
            </a:r>
            <a:r>
              <a:rPr lang="en-US" altLang="en-US" sz="3600" dirty="0" smtClean="0"/>
              <a:t>scabies</a:t>
            </a:r>
          </a:p>
          <a:p>
            <a:r>
              <a:rPr lang="en-US" altLang="en-US" sz="3600" dirty="0" smtClean="0"/>
              <a:t>7% of infested </a:t>
            </a:r>
            <a:r>
              <a:rPr lang="en-US" altLang="en-US" sz="3600" dirty="0" smtClean="0"/>
              <a:t>individuals.</a:t>
            </a:r>
            <a:endParaRPr lang="en-US" altLang="en-US" sz="3600" dirty="0" smtClean="0"/>
          </a:p>
          <a:p>
            <a:r>
              <a:rPr lang="en-US" altLang="en-US" sz="3600" dirty="0" smtClean="0"/>
              <a:t>Most common in </a:t>
            </a:r>
            <a:r>
              <a:rPr lang="en-US" altLang="en-US" sz="3600" dirty="0" smtClean="0"/>
              <a:t>children.</a:t>
            </a:r>
            <a:endParaRPr lang="en-US" altLang="en-US" sz="3600" dirty="0" smtClean="0"/>
          </a:p>
          <a:p>
            <a:r>
              <a:rPr lang="en-US" altLang="en-US" sz="3600" dirty="0" smtClean="0"/>
              <a:t>Orange-red-brown </a:t>
            </a:r>
            <a:r>
              <a:rPr lang="en-US" altLang="en-US" sz="3600" dirty="0" err="1" smtClean="0"/>
              <a:t>puritic</a:t>
            </a:r>
            <a:r>
              <a:rPr lang="en-US" altLang="en-US" sz="3600" dirty="0" smtClean="0"/>
              <a:t> </a:t>
            </a:r>
            <a:r>
              <a:rPr lang="en-US" altLang="en-US" sz="3600" dirty="0"/>
              <a:t>nodules located </a:t>
            </a:r>
            <a:r>
              <a:rPr lang="en-US" altLang="en-US" sz="3600" dirty="0" smtClean="0"/>
              <a:t>on the lower trunk, groin, and top of the </a:t>
            </a:r>
            <a:r>
              <a:rPr lang="en-US" altLang="en-US" sz="3600" dirty="0" smtClean="0"/>
              <a:t>legs.</a:t>
            </a:r>
            <a:endParaRPr lang="en-US" altLang="en-US" sz="3600" dirty="0" smtClean="0"/>
          </a:p>
          <a:p>
            <a:r>
              <a:rPr lang="en-US" altLang="en-US" sz="3600" dirty="0"/>
              <a:t>Mites are rarely found, implying that this variety represents a delayed hypersensitivity reaction to the scabies </a:t>
            </a:r>
            <a:r>
              <a:rPr lang="en-US" altLang="en-US" sz="3600" dirty="0" smtClean="0"/>
              <a:t>mites.</a:t>
            </a:r>
            <a:endParaRPr lang="en-US" altLang="en-US" sz="3600" dirty="0" smtClean="0"/>
          </a:p>
          <a:p>
            <a:r>
              <a:rPr lang="en-US" altLang="en-US" sz="3600" dirty="0" smtClean="0"/>
              <a:t>Treated with </a:t>
            </a:r>
            <a:r>
              <a:rPr lang="en-US" altLang="en-US" sz="3600" dirty="0" smtClean="0"/>
              <a:t>steroids.</a:t>
            </a:r>
            <a:endParaRPr lang="en-US" altLang="en-US" sz="36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3931"/>
            <a:ext cx="2667000" cy="17364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64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304800" y="990600"/>
            <a:ext cx="8229600" cy="4525963"/>
          </a:xfrm>
        </p:spPr>
        <p:txBody>
          <a:bodyPr/>
          <a:lstStyle/>
          <a:p>
            <a:pPr>
              <a:lnSpc>
                <a:spcPct val="90000"/>
              </a:lnSpc>
            </a:pPr>
            <a:r>
              <a:rPr lang="en-US" altLang="en-US" sz="3400" dirty="0"/>
              <a:t>Permethrin (e.g. </a:t>
            </a:r>
            <a:r>
              <a:rPr lang="en-US" altLang="en-US" sz="3400" dirty="0" err="1" smtClean="0"/>
              <a:t>Elimite</a:t>
            </a:r>
            <a:r>
              <a:rPr lang="en-US" altLang="en-US" sz="3400" dirty="0" smtClean="0"/>
              <a:t>) is </a:t>
            </a:r>
            <a:r>
              <a:rPr lang="en-US" altLang="en-US" sz="3400" dirty="0"/>
              <a:t>a neurotoxin that causes paralysis and death in </a:t>
            </a:r>
            <a:r>
              <a:rPr lang="en-US" altLang="en-US" sz="3400" dirty="0" err="1" smtClean="0"/>
              <a:t>ectoparasites</a:t>
            </a:r>
            <a:r>
              <a:rPr lang="en-US" altLang="en-US" sz="3400" dirty="0" smtClean="0"/>
              <a:t>.</a:t>
            </a:r>
            <a:endParaRPr lang="en-US" altLang="en-US" sz="3400" dirty="0"/>
          </a:p>
          <a:p>
            <a:pPr>
              <a:lnSpc>
                <a:spcPct val="90000"/>
              </a:lnSpc>
            </a:pPr>
            <a:r>
              <a:rPr lang="en-US" altLang="en-US" sz="3400" dirty="0"/>
              <a:t>It is the most common treatment used today for </a:t>
            </a:r>
            <a:r>
              <a:rPr lang="en-US" altLang="en-US" sz="3400" dirty="0" smtClean="0"/>
              <a:t>scabies.</a:t>
            </a:r>
            <a:endParaRPr lang="en-US" altLang="en-US" sz="3400" dirty="0"/>
          </a:p>
          <a:p>
            <a:pPr>
              <a:lnSpc>
                <a:spcPct val="90000"/>
              </a:lnSpc>
            </a:pPr>
            <a:r>
              <a:rPr lang="en-US" altLang="en-US" sz="3400" dirty="0" smtClean="0"/>
              <a:t>The </a:t>
            </a:r>
            <a:r>
              <a:rPr lang="en-US" altLang="en-US" sz="3400" dirty="0"/>
              <a:t>lotion should be applied over the entire </a:t>
            </a:r>
            <a:r>
              <a:rPr lang="en-US" altLang="en-US" sz="3400" dirty="0" smtClean="0"/>
              <a:t>body from neck </a:t>
            </a:r>
            <a:r>
              <a:rPr lang="en-US" altLang="en-US" sz="3400" dirty="0" smtClean="0"/>
              <a:t>down.</a:t>
            </a:r>
            <a:endParaRPr lang="en-US" altLang="en-US" sz="3400" dirty="0" smtClean="0"/>
          </a:p>
          <a:p>
            <a:pPr>
              <a:lnSpc>
                <a:spcPct val="90000"/>
              </a:lnSpc>
            </a:pPr>
            <a:r>
              <a:rPr lang="en-US" altLang="en-US" sz="3400" dirty="0" smtClean="0"/>
              <a:t>It </a:t>
            </a:r>
            <a:r>
              <a:rPr lang="en-US" altLang="en-US" sz="3400" dirty="0"/>
              <a:t>should be left on for </a:t>
            </a:r>
            <a:r>
              <a:rPr lang="en-US" altLang="en-US" sz="3400" dirty="0" smtClean="0"/>
              <a:t/>
            </a:r>
            <a:br>
              <a:rPr lang="en-US" altLang="en-US" sz="3400" dirty="0" smtClean="0"/>
            </a:br>
            <a:r>
              <a:rPr lang="en-US" altLang="en-US" sz="3400" dirty="0" smtClean="0"/>
              <a:t>8-12 </a:t>
            </a:r>
            <a:r>
              <a:rPr lang="en-US" altLang="en-US" sz="3400" dirty="0"/>
              <a:t>hours and then </a:t>
            </a:r>
            <a:r>
              <a:rPr lang="en-US" altLang="en-US" sz="3400" dirty="0" smtClean="0"/>
              <a:t/>
            </a:r>
            <a:br>
              <a:rPr lang="en-US" altLang="en-US" sz="3400" dirty="0" smtClean="0"/>
            </a:br>
            <a:r>
              <a:rPr lang="en-US" altLang="en-US" sz="3400" dirty="0" smtClean="0"/>
              <a:t>rinsed </a:t>
            </a:r>
            <a:r>
              <a:rPr lang="en-US" altLang="en-US" sz="3400" dirty="0" smtClean="0"/>
              <a:t>off.</a:t>
            </a:r>
            <a:endParaRPr lang="en-US" altLang="en-US" sz="3400" dirty="0"/>
          </a:p>
        </p:txBody>
      </p:sp>
      <p:sp>
        <p:nvSpPr>
          <p:cNvPr id="4" name="Rectangle 2"/>
          <p:cNvSpPr txBox="1">
            <a:spLocks noChangeArrowheads="1"/>
          </p:cNvSpPr>
          <p:nvPr/>
        </p:nvSpPr>
        <p:spPr>
          <a:xfrm>
            <a:off x="457200" y="-76200"/>
            <a:ext cx="8229600" cy="1249362"/>
          </a:xfrm>
          <a:prstGeom prst="rect">
            <a:avLst/>
          </a:prstGeom>
        </p:spPr>
        <p:txBody>
          <a:bodyPr anchor="ctr">
            <a:normAutofit/>
          </a:bodyPr>
          <a:lst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Century Schoolbook" pitchFamily="18" charset="0"/>
              </a:defRPr>
            </a:lvl2pPr>
            <a:lvl3pPr algn="l" rtl="0" eaLnBrk="0" fontAlgn="base" hangingPunct="0">
              <a:spcBef>
                <a:spcPct val="0"/>
              </a:spcBef>
              <a:spcAft>
                <a:spcPct val="0"/>
              </a:spcAft>
              <a:defRPr sz="3200">
                <a:solidFill>
                  <a:schemeClr val="tx2"/>
                </a:solidFill>
                <a:latin typeface="Century Schoolbook" pitchFamily="18" charset="0"/>
              </a:defRPr>
            </a:lvl3pPr>
            <a:lvl4pPr algn="l" rtl="0" eaLnBrk="0" fontAlgn="base" hangingPunct="0">
              <a:spcBef>
                <a:spcPct val="0"/>
              </a:spcBef>
              <a:spcAft>
                <a:spcPct val="0"/>
              </a:spcAft>
              <a:defRPr sz="3200">
                <a:solidFill>
                  <a:schemeClr val="tx2"/>
                </a:solidFill>
                <a:latin typeface="Century Schoolbook" pitchFamily="18" charset="0"/>
              </a:defRPr>
            </a:lvl4pPr>
            <a:lvl5pPr algn="l" rtl="0" eaLnBrk="0" fontAlgn="base" hangingPunct="0">
              <a:spcBef>
                <a:spcPct val="0"/>
              </a:spcBef>
              <a:spcAft>
                <a:spcPct val="0"/>
              </a:spcAft>
              <a:defRPr sz="3200">
                <a:solidFill>
                  <a:schemeClr val="tx2"/>
                </a:solidFill>
                <a:latin typeface="Century Schoolbook"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US" altLang="en-US" kern="0" dirty="0" smtClean="0"/>
              <a:t>Treatments</a:t>
            </a:r>
            <a:endParaRPr lang="en-US" altLang="en-US" kern="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454" y="4563131"/>
            <a:ext cx="3152946" cy="214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257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304800"/>
            <a:ext cx="8229600" cy="6096000"/>
          </a:xfrm>
        </p:spPr>
        <p:txBody>
          <a:bodyPr/>
          <a:lstStyle/>
          <a:p>
            <a:r>
              <a:rPr lang="en-US" altLang="en-US" sz="3200" dirty="0"/>
              <a:t>Reapplication </a:t>
            </a:r>
            <a:r>
              <a:rPr lang="en-US" altLang="en-US" sz="3200" dirty="0" smtClean="0"/>
              <a:t>of permethrin one </a:t>
            </a:r>
            <a:r>
              <a:rPr lang="en-US" altLang="en-US" sz="3200" dirty="0"/>
              <a:t>week later is advised; however, no controlled studies exist that show that 2 applications are better than </a:t>
            </a:r>
            <a:r>
              <a:rPr lang="en-US" altLang="en-US" sz="3200" dirty="0" smtClean="0"/>
              <a:t>one.</a:t>
            </a:r>
            <a:endParaRPr lang="en-US" altLang="en-US" sz="3200" dirty="0" smtClean="0"/>
          </a:p>
          <a:p>
            <a:r>
              <a:rPr lang="en-US" altLang="en-US" sz="3200" dirty="0" smtClean="0"/>
              <a:t>No </a:t>
            </a:r>
            <a:r>
              <a:rPr lang="en-US" altLang="en-US" sz="3200" dirty="0"/>
              <a:t>cases of scabies resistant to permethrin have been </a:t>
            </a:r>
            <a:r>
              <a:rPr lang="en-US" altLang="en-US" sz="3200" dirty="0" smtClean="0"/>
              <a:t>documented.</a:t>
            </a:r>
            <a:endParaRPr lang="en-US" altLang="en-US" sz="3200" dirty="0"/>
          </a:p>
          <a:p>
            <a:r>
              <a:rPr lang="en-US" altLang="en-US" sz="3200" dirty="0"/>
              <a:t>Infants &gt;2 months: Apply as in adults and also on hairline, neck, scalp, temple, and </a:t>
            </a:r>
            <a:r>
              <a:rPr lang="en-US" altLang="en-US" sz="3200" dirty="0" smtClean="0"/>
              <a:t>forehead.</a:t>
            </a:r>
            <a:endParaRPr lang="en-US" altLang="en-US" sz="3200" dirty="0" smtClean="0"/>
          </a:p>
          <a:p>
            <a:r>
              <a:rPr lang="en-US" altLang="en-US" sz="3200" dirty="0" smtClean="0"/>
              <a:t>Children</a:t>
            </a:r>
            <a:r>
              <a:rPr lang="en-US" altLang="en-US" sz="3200" dirty="0"/>
              <a:t>: Apply as in </a:t>
            </a:r>
            <a:r>
              <a:rPr lang="en-US" altLang="en-US" sz="3200" dirty="0" smtClean="0"/>
              <a:t/>
            </a:r>
            <a:br>
              <a:rPr lang="en-US" altLang="en-US" sz="3200" dirty="0" smtClean="0"/>
            </a:br>
            <a:r>
              <a:rPr lang="en-US" altLang="en-US" sz="3200" dirty="0" smtClean="0"/>
              <a:t>adults if </a:t>
            </a:r>
            <a:r>
              <a:rPr lang="en-US" altLang="en-US" sz="3200" dirty="0"/>
              <a:t>hair </a:t>
            </a:r>
            <a:r>
              <a:rPr lang="en-US" altLang="en-US" sz="3200" dirty="0" smtClean="0"/>
              <a:t>is not </a:t>
            </a:r>
            <a:br>
              <a:rPr lang="en-US" altLang="en-US" sz="3200" dirty="0" smtClean="0"/>
            </a:br>
            <a:r>
              <a:rPr lang="en-US" altLang="en-US" sz="3200" dirty="0" smtClean="0"/>
              <a:t>infested.</a:t>
            </a:r>
            <a:endParaRPr lang="en-US" altLang="en-US" sz="32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32510"/>
            <a:ext cx="3000791" cy="199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515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 y="457200"/>
            <a:ext cx="8229600" cy="4525963"/>
          </a:xfrm>
        </p:spPr>
        <p:txBody>
          <a:bodyPr/>
          <a:lstStyle/>
          <a:p>
            <a:r>
              <a:rPr lang="en-US" altLang="en-US" sz="3600" dirty="0" err="1"/>
              <a:t>Crotamiton</a:t>
            </a:r>
            <a:r>
              <a:rPr lang="en-US" altLang="en-US" sz="3600" dirty="0"/>
              <a:t> (e.g. </a:t>
            </a:r>
            <a:r>
              <a:rPr lang="en-US" altLang="en-US" sz="3600" dirty="0" err="1" smtClean="0"/>
              <a:t>Eurax</a:t>
            </a:r>
            <a:r>
              <a:rPr lang="en-US" altLang="en-US" sz="3600" dirty="0" smtClean="0"/>
              <a:t>; </a:t>
            </a:r>
            <a:r>
              <a:rPr lang="en-US" altLang="en-US" sz="3600" dirty="0" err="1" smtClean="0"/>
              <a:t>Crotan</a:t>
            </a:r>
            <a:r>
              <a:rPr lang="en-US" altLang="en-US" sz="3600" dirty="0"/>
              <a:t>) </a:t>
            </a:r>
            <a:r>
              <a:rPr lang="en-US" altLang="en-US" sz="3600" dirty="0" smtClean="0"/>
              <a:t>frequent </a:t>
            </a:r>
            <a:r>
              <a:rPr lang="en-US" altLang="en-US" sz="3600" dirty="0"/>
              <a:t>treatment failure has been reported with </a:t>
            </a:r>
            <a:r>
              <a:rPr lang="en-US" altLang="en-US" sz="3600" dirty="0" err="1" smtClean="0"/>
              <a:t>crotamiton</a:t>
            </a:r>
            <a:r>
              <a:rPr lang="en-US" altLang="en-US" sz="3600" dirty="0" smtClean="0"/>
              <a:t>.</a:t>
            </a:r>
            <a:endParaRPr lang="en-US" altLang="en-US" sz="3600" dirty="0" smtClean="0"/>
          </a:p>
          <a:p>
            <a:r>
              <a:rPr lang="en-US" altLang="en-US" sz="3600" dirty="0" err="1" smtClean="0"/>
              <a:t>Lindane</a:t>
            </a:r>
            <a:r>
              <a:rPr lang="en-US" altLang="en-US" sz="3600" dirty="0" smtClean="0"/>
              <a:t> </a:t>
            </a:r>
            <a:r>
              <a:rPr lang="en-US" altLang="en-US" sz="3600" dirty="0"/>
              <a:t>lotion </a:t>
            </a:r>
            <a:r>
              <a:rPr lang="en-US" altLang="en-US" sz="3600" dirty="0" smtClean="0"/>
              <a:t>is NOT recommended, </a:t>
            </a:r>
            <a:br>
              <a:rPr lang="en-US" altLang="en-US" sz="3600" dirty="0" smtClean="0"/>
            </a:br>
            <a:r>
              <a:rPr lang="en-US" altLang="en-US" sz="3600" dirty="0" smtClean="0"/>
              <a:t>but not all </a:t>
            </a:r>
            <a:br>
              <a:rPr lang="en-US" altLang="en-US" sz="3600" dirty="0" smtClean="0"/>
            </a:br>
            <a:r>
              <a:rPr lang="en-US" altLang="en-US" sz="3600" dirty="0" smtClean="0"/>
              <a:t>doctors are </a:t>
            </a:r>
            <a:br>
              <a:rPr lang="en-US" altLang="en-US" sz="3600" dirty="0" smtClean="0"/>
            </a:br>
            <a:r>
              <a:rPr lang="en-US" altLang="en-US" sz="3600" dirty="0" smtClean="0"/>
              <a:t>aware of </a:t>
            </a:r>
            <a:r>
              <a:rPr lang="en-US" altLang="en-US" sz="3600" dirty="0" smtClean="0"/>
              <a:t>this. </a:t>
            </a:r>
            <a:endParaRPr lang="en-US" altLang="en-US" sz="3600" dirty="0" smtClean="0"/>
          </a:p>
          <a:p>
            <a:endParaRPr lang="en-US" altLang="en-US" sz="3600" dirty="0"/>
          </a:p>
          <a:p>
            <a:endParaRPr lang="en-US" alt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0"/>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423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27372"/>
            <a:ext cx="3962400" cy="269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457200" y="49847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altLang="en-US" sz="3600" kern="0" dirty="0" err="1" smtClean="0"/>
              <a:t>Ivermectin</a:t>
            </a:r>
            <a:r>
              <a:rPr lang="en-US" altLang="en-US" sz="3600" kern="0" dirty="0" smtClean="0"/>
              <a:t> </a:t>
            </a:r>
            <a:r>
              <a:rPr lang="en-US" altLang="en-US" sz="3600" kern="0" dirty="0"/>
              <a:t>(e.g. </a:t>
            </a:r>
            <a:r>
              <a:rPr lang="en-US" altLang="en-US" sz="3600" kern="0" dirty="0" err="1" smtClean="0"/>
              <a:t>Stromectol</a:t>
            </a:r>
            <a:r>
              <a:rPr lang="en-US" altLang="en-US" sz="3600" kern="0" dirty="0" smtClean="0"/>
              <a:t>) </a:t>
            </a:r>
            <a:r>
              <a:rPr lang="en-US" altLang="en-US" sz="3600" kern="0" dirty="0"/>
              <a:t>is an oral </a:t>
            </a:r>
            <a:r>
              <a:rPr lang="en-US" altLang="en-US" sz="3600" kern="0" dirty="0" err="1"/>
              <a:t>antiparasitic</a:t>
            </a:r>
            <a:r>
              <a:rPr lang="en-US" altLang="en-US" sz="3600" kern="0" dirty="0"/>
              <a:t> medication that has also been shown to be an effective </a:t>
            </a:r>
            <a:r>
              <a:rPr lang="en-US" altLang="en-US" sz="3600" kern="0" dirty="0" err="1"/>
              <a:t>scabicide</a:t>
            </a:r>
            <a:r>
              <a:rPr lang="en-US" altLang="en-US" sz="3600" kern="0" dirty="0"/>
              <a:t>, although it is not FDA-approved for this </a:t>
            </a:r>
            <a:r>
              <a:rPr lang="en-US" altLang="en-US" sz="3600" kern="0" dirty="0" smtClean="0"/>
              <a:t>use.</a:t>
            </a:r>
            <a:endParaRPr lang="en-US" altLang="en-US" sz="3600" kern="0" dirty="0" smtClean="0"/>
          </a:p>
          <a:p>
            <a:r>
              <a:rPr lang="en-US" altLang="en-US" sz="3600" kern="0" dirty="0" smtClean="0"/>
              <a:t>Permethrin has fewer</a:t>
            </a:r>
            <a:br>
              <a:rPr lang="en-US" altLang="en-US" sz="3600" kern="0" dirty="0" smtClean="0"/>
            </a:br>
            <a:r>
              <a:rPr lang="en-US" altLang="en-US" sz="3600" kern="0" dirty="0" smtClean="0"/>
              <a:t>side-effects and is </a:t>
            </a:r>
            <a:br>
              <a:rPr lang="en-US" altLang="en-US" sz="3600" kern="0" dirty="0" smtClean="0"/>
            </a:br>
            <a:r>
              <a:rPr lang="en-US" altLang="en-US" sz="3600" kern="0" dirty="0" smtClean="0"/>
              <a:t>considered </a:t>
            </a:r>
            <a:r>
              <a:rPr lang="en-US" altLang="en-US" sz="3600" kern="0" dirty="0" smtClean="0"/>
              <a:t>safer.</a:t>
            </a:r>
            <a:endParaRPr lang="en-US" altLang="en-US" sz="3600" kern="0" dirty="0"/>
          </a:p>
        </p:txBody>
      </p:sp>
    </p:spTree>
    <p:extLst>
      <p:ext uri="{BB962C8B-B14F-4D97-AF65-F5344CB8AC3E}">
        <p14:creationId xmlns:p14="http://schemas.microsoft.com/office/powerpoint/2010/main" val="621192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228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altLang="en-US" sz="3600" kern="0" dirty="0"/>
              <a:t>The antihistamine  diphenhydramine (Benadryl), can be useful in helping provide relief from </a:t>
            </a:r>
            <a:r>
              <a:rPr lang="en-US" altLang="en-US" sz="3600" kern="0" dirty="0" smtClean="0"/>
              <a:t>itching.</a:t>
            </a:r>
            <a:endParaRPr lang="en-US" altLang="en-US" sz="3600" kern="0" dirty="0" smtClean="0"/>
          </a:p>
          <a:p>
            <a:r>
              <a:rPr lang="en-US" altLang="en-US" sz="3600" kern="0" dirty="0" smtClean="0"/>
              <a:t>Itching often becomes worse after the mites are killed, itching can be intense for a few weeks </a:t>
            </a:r>
            <a:br>
              <a:rPr lang="en-US" altLang="en-US" sz="3600" kern="0" dirty="0" smtClean="0"/>
            </a:br>
            <a:r>
              <a:rPr lang="en-US" altLang="en-US" sz="3600" kern="0" dirty="0" smtClean="0"/>
              <a:t>before </a:t>
            </a:r>
            <a:r>
              <a:rPr lang="en-US" altLang="en-US" sz="3600" kern="0" dirty="0" smtClean="0"/>
              <a:t>abating.</a:t>
            </a:r>
            <a:r>
              <a:rPr lang="en-US" altLang="en-US" sz="3600" kern="0" dirty="0" smtClean="0"/>
              <a:t/>
            </a:r>
            <a:br>
              <a:rPr lang="en-US" altLang="en-US" sz="3600" kern="0" dirty="0" smtClean="0"/>
            </a:br>
            <a:endParaRPr lang="en-US" altLang="en-US" sz="3600" kern="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77553"/>
            <a:ext cx="3629025" cy="24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042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Rot="1" noChangeArrowheads="1"/>
          </p:cNvSpPr>
          <p:nvPr>
            <p:ph type="title"/>
          </p:nvPr>
        </p:nvSpPr>
        <p:spPr>
          <a:xfrm>
            <a:off x="2971800" y="152400"/>
            <a:ext cx="5943600" cy="1219200"/>
          </a:xfrm>
        </p:spPr>
        <p:txBody>
          <a:bodyPr/>
          <a:lstStyle/>
          <a:p>
            <a:pPr algn="r"/>
            <a:r>
              <a:rPr lang="en-US" dirty="0" smtClean="0">
                <a:latin typeface="Century Schoolbook" pitchFamily="18" charset="0"/>
              </a:rPr>
              <a:t>Inappropriate things</a:t>
            </a:r>
          </a:p>
        </p:txBody>
      </p:sp>
      <p:sp>
        <p:nvSpPr>
          <p:cNvPr id="273410" name="Rectangle 3"/>
          <p:cNvSpPr>
            <a:spLocks noGrp="1" noChangeArrowheads="1"/>
          </p:cNvSpPr>
          <p:nvPr>
            <p:ph type="body" idx="1"/>
          </p:nvPr>
        </p:nvSpPr>
        <p:spPr>
          <a:xfrm>
            <a:off x="152400" y="1600200"/>
            <a:ext cx="8534400" cy="5029200"/>
          </a:xfrm>
        </p:spPr>
        <p:txBody>
          <a:bodyPr/>
          <a:lstStyle/>
          <a:p>
            <a:pPr>
              <a:lnSpc>
                <a:spcPct val="90000"/>
              </a:lnSpc>
              <a:buClr>
                <a:schemeClr val="accent2"/>
              </a:buClr>
              <a:buFont typeface="Arial" charset="0"/>
              <a:buChar char="•"/>
            </a:pPr>
            <a:r>
              <a:rPr lang="en-US" sz="4000" dirty="0" smtClean="0">
                <a:solidFill>
                  <a:srgbClr val="FFFFCC"/>
                </a:solidFill>
                <a:latin typeface="Century Schoolbook" pitchFamily="18" charset="0"/>
              </a:rPr>
              <a:t>Pesticides applied to school </a:t>
            </a:r>
            <a:r>
              <a:rPr lang="en-US" sz="4000" dirty="0" smtClean="0">
                <a:solidFill>
                  <a:srgbClr val="FFFFCC"/>
                </a:solidFill>
                <a:latin typeface="Century Schoolbook" pitchFamily="18" charset="0"/>
              </a:rPr>
              <a:t>buses.</a:t>
            </a:r>
            <a:endParaRPr lang="en-US" sz="4000" dirty="0" smtClean="0">
              <a:solidFill>
                <a:srgbClr val="FFFFCC"/>
              </a:solidFill>
              <a:latin typeface="Century Schoolbook" pitchFamily="18" charset="0"/>
            </a:endParaRPr>
          </a:p>
          <a:p>
            <a:pPr>
              <a:lnSpc>
                <a:spcPct val="90000"/>
              </a:lnSpc>
              <a:buClr>
                <a:schemeClr val="accent2"/>
              </a:buClr>
              <a:buFont typeface="Arial" charset="0"/>
              <a:buChar char="•"/>
            </a:pPr>
            <a:r>
              <a:rPr lang="en-US" sz="4000" dirty="0" smtClean="0">
                <a:solidFill>
                  <a:srgbClr val="FFFFCC"/>
                </a:solidFill>
                <a:latin typeface="Century Schoolbook" pitchFamily="18" charset="0"/>
              </a:rPr>
              <a:t>Pesticides applied to </a:t>
            </a:r>
            <a:r>
              <a:rPr lang="en-US" sz="4000" dirty="0" smtClean="0">
                <a:solidFill>
                  <a:srgbClr val="FFFFCC"/>
                </a:solidFill>
                <a:latin typeface="Century Schoolbook" pitchFamily="18" charset="0"/>
              </a:rPr>
              <a:t>classrooms.</a:t>
            </a:r>
            <a:endParaRPr lang="en-US" sz="4000" dirty="0" smtClean="0">
              <a:solidFill>
                <a:srgbClr val="FFFFCC"/>
              </a:solidFill>
              <a:latin typeface="Century Schoolbook" pitchFamily="18" charset="0"/>
            </a:endParaRPr>
          </a:p>
          <a:p>
            <a:pPr>
              <a:lnSpc>
                <a:spcPct val="90000"/>
              </a:lnSpc>
              <a:buClr>
                <a:schemeClr val="accent2"/>
              </a:buClr>
              <a:buFont typeface="Arial" charset="0"/>
              <a:buChar char="•"/>
            </a:pPr>
            <a:r>
              <a:rPr lang="en-US" sz="4000" dirty="0" err="1">
                <a:solidFill>
                  <a:srgbClr val="FFFFCC"/>
                </a:solidFill>
                <a:latin typeface="Century Schoolbook" pitchFamily="18" charset="0"/>
              </a:rPr>
              <a:t>Sterilants</a:t>
            </a:r>
            <a:r>
              <a:rPr lang="en-US" sz="4000" dirty="0">
                <a:solidFill>
                  <a:srgbClr val="FFFFCC"/>
                </a:solidFill>
                <a:latin typeface="Century Schoolbook" pitchFamily="18" charset="0"/>
              </a:rPr>
              <a:t> and </a:t>
            </a:r>
            <a:r>
              <a:rPr lang="en-US" sz="4000" dirty="0" smtClean="0">
                <a:solidFill>
                  <a:srgbClr val="FFFFCC"/>
                </a:solidFill>
                <a:latin typeface="Century Schoolbook" pitchFamily="18" charset="0"/>
              </a:rPr>
              <a:t/>
            </a:r>
            <a:br>
              <a:rPr lang="en-US" sz="4000" dirty="0" smtClean="0">
                <a:solidFill>
                  <a:srgbClr val="FFFFCC"/>
                </a:solidFill>
                <a:latin typeface="Century Schoolbook" pitchFamily="18" charset="0"/>
              </a:rPr>
            </a:br>
            <a:r>
              <a:rPr lang="en-US" sz="4000" dirty="0" smtClean="0">
                <a:solidFill>
                  <a:srgbClr val="FFFFCC"/>
                </a:solidFill>
                <a:latin typeface="Century Schoolbook" pitchFamily="18" charset="0"/>
              </a:rPr>
              <a:t>high level </a:t>
            </a:r>
            <a:br>
              <a:rPr lang="en-US" sz="4000" dirty="0" smtClean="0">
                <a:solidFill>
                  <a:srgbClr val="FFFFCC"/>
                </a:solidFill>
                <a:latin typeface="Century Schoolbook" pitchFamily="18" charset="0"/>
              </a:rPr>
            </a:br>
            <a:r>
              <a:rPr lang="en-US" sz="4000" dirty="0" smtClean="0">
                <a:solidFill>
                  <a:srgbClr val="FFFFCC"/>
                </a:solidFill>
                <a:latin typeface="Century Schoolbook" pitchFamily="18" charset="0"/>
              </a:rPr>
              <a:t>disinfectants </a:t>
            </a:r>
            <a:br>
              <a:rPr lang="en-US" sz="4000" dirty="0" smtClean="0">
                <a:solidFill>
                  <a:srgbClr val="FFFFCC"/>
                </a:solidFill>
                <a:latin typeface="Century Schoolbook" pitchFamily="18" charset="0"/>
              </a:rPr>
            </a:br>
            <a:r>
              <a:rPr lang="en-US" sz="4000" dirty="0" smtClean="0">
                <a:solidFill>
                  <a:srgbClr val="FFFFCC"/>
                </a:solidFill>
                <a:latin typeface="Century Schoolbook" pitchFamily="18" charset="0"/>
              </a:rPr>
              <a:t>applied to </a:t>
            </a:r>
            <a:br>
              <a:rPr lang="en-US" sz="4000" dirty="0" smtClean="0">
                <a:solidFill>
                  <a:srgbClr val="FFFFCC"/>
                </a:solidFill>
                <a:latin typeface="Century Schoolbook" pitchFamily="18" charset="0"/>
              </a:rPr>
            </a:br>
            <a:r>
              <a:rPr lang="en-US" sz="4000" dirty="0" smtClean="0">
                <a:solidFill>
                  <a:srgbClr val="FFFFCC"/>
                </a:solidFill>
                <a:latin typeface="Century Schoolbook" pitchFamily="18" charset="0"/>
              </a:rPr>
              <a:t>classrooms </a:t>
            </a:r>
            <a:br>
              <a:rPr lang="en-US" sz="4000" dirty="0" smtClean="0">
                <a:solidFill>
                  <a:srgbClr val="FFFFCC"/>
                </a:solidFill>
                <a:latin typeface="Century Schoolbook" pitchFamily="18" charset="0"/>
              </a:rPr>
            </a:br>
            <a:r>
              <a:rPr lang="en-US" sz="4000" dirty="0" smtClean="0">
                <a:solidFill>
                  <a:srgbClr val="FFFFCC"/>
                </a:solidFill>
                <a:latin typeface="Century Schoolbook" pitchFamily="18" charset="0"/>
              </a:rPr>
              <a:t>incorrectly.</a:t>
            </a:r>
            <a:endParaRPr lang="en-US" sz="4000" dirty="0" smtClean="0">
              <a:solidFill>
                <a:srgbClr val="FFFFCC"/>
              </a:solidFill>
              <a:latin typeface="Century Schoolbook" pitchFamily="18" charset="0"/>
            </a:endParaRPr>
          </a:p>
          <a:p>
            <a:pPr>
              <a:lnSpc>
                <a:spcPct val="90000"/>
              </a:lnSpc>
              <a:buClr>
                <a:schemeClr val="accent2"/>
              </a:buClr>
              <a:buFont typeface="Wingdings" pitchFamily="2" charset="2"/>
              <a:buNone/>
            </a:pPr>
            <a:endParaRPr lang="en-US" sz="4000" dirty="0" smtClean="0">
              <a:solidFill>
                <a:srgbClr val="FFFFCC"/>
              </a:solidFill>
              <a:latin typeface="Century Schoolbook"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4667250" cy="3505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67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228600" y="228600"/>
            <a:ext cx="8763000" cy="5715000"/>
          </a:xfrm>
        </p:spPr>
        <p:txBody>
          <a:bodyPr/>
          <a:lstStyle/>
          <a:p>
            <a:r>
              <a:rPr lang="en-US" altLang="en-US" sz="3600" dirty="0"/>
              <a:t>Animals do not spread human </a:t>
            </a:r>
            <a:r>
              <a:rPr lang="en-US" altLang="en-US" sz="3600" dirty="0" smtClean="0"/>
              <a:t>scabies. </a:t>
            </a:r>
            <a:endParaRPr lang="en-US" altLang="en-US" sz="3600" dirty="0" smtClean="0"/>
          </a:p>
          <a:p>
            <a:r>
              <a:rPr lang="en-US" altLang="en-US" sz="3600" dirty="0" smtClean="0"/>
              <a:t>Pets </a:t>
            </a:r>
            <a:r>
              <a:rPr lang="en-US" altLang="en-US" sz="3600" dirty="0"/>
              <a:t>can become infested with </a:t>
            </a:r>
            <a:r>
              <a:rPr lang="en-US" altLang="en-US" sz="3600" dirty="0" err="1" smtClean="0"/>
              <a:t>demodetic</a:t>
            </a:r>
            <a:r>
              <a:rPr lang="en-US" altLang="en-US" sz="3600" dirty="0" smtClean="0"/>
              <a:t> mites </a:t>
            </a:r>
            <a:r>
              <a:rPr lang="en-US" altLang="en-US" sz="3600" dirty="0"/>
              <a:t>that </a:t>
            </a:r>
            <a:r>
              <a:rPr lang="en-US" altLang="en-US" sz="3600" dirty="0" smtClean="0"/>
              <a:t>cause </a:t>
            </a:r>
            <a:r>
              <a:rPr lang="en-US" altLang="en-US" sz="3600" dirty="0" smtClean="0"/>
              <a:t>mange.</a:t>
            </a:r>
            <a:endParaRPr lang="en-US" altLang="en-US" sz="3600" dirty="0" smtClean="0"/>
          </a:p>
          <a:p>
            <a:r>
              <a:rPr lang="en-US" altLang="en-US" sz="3600" dirty="0" smtClean="0"/>
              <a:t>Mange causing mites do </a:t>
            </a:r>
            <a:r>
              <a:rPr lang="en-US" altLang="en-US" sz="3600" dirty="0"/>
              <a:t>not survive or reproduce on </a:t>
            </a:r>
            <a:r>
              <a:rPr lang="en-US" altLang="en-US" sz="3600" dirty="0" smtClean="0"/>
              <a:t>humans </a:t>
            </a:r>
            <a:r>
              <a:rPr lang="en-US" altLang="en-US" sz="3600" dirty="0" smtClean="0"/>
              <a:t>usually.</a:t>
            </a:r>
            <a:endParaRPr lang="en-US" altLang="en-US" sz="3600" dirty="0" smtClean="0"/>
          </a:p>
          <a:p>
            <a:r>
              <a:rPr lang="en-US" altLang="en-US" sz="3600" dirty="0" smtClean="0"/>
              <a:t>The mange mites can </a:t>
            </a:r>
            <a:r>
              <a:rPr lang="en-US" altLang="en-US" sz="3600" dirty="0"/>
              <a:t>get under the person’s skin and cause </a:t>
            </a:r>
            <a:r>
              <a:rPr lang="en-US" altLang="en-US" sz="3600" dirty="0" smtClean="0"/>
              <a:t/>
            </a:r>
            <a:br>
              <a:rPr lang="en-US" altLang="en-US" sz="3600" dirty="0" smtClean="0"/>
            </a:br>
            <a:r>
              <a:rPr lang="en-US" altLang="en-US" sz="3600" dirty="0" smtClean="0"/>
              <a:t>temporary </a:t>
            </a:r>
            <a:r>
              <a:rPr lang="en-US" altLang="en-US" sz="3600" dirty="0"/>
              <a:t>itching and </a:t>
            </a:r>
            <a:r>
              <a:rPr lang="en-US" altLang="en-US" sz="3600" dirty="0" smtClean="0"/>
              <a:t/>
            </a:r>
            <a:br>
              <a:rPr lang="en-US" altLang="en-US" sz="3600" dirty="0" smtClean="0"/>
            </a:br>
            <a:r>
              <a:rPr lang="en-US" altLang="en-US" sz="3600" dirty="0" smtClean="0"/>
              <a:t>skin </a:t>
            </a:r>
            <a:r>
              <a:rPr lang="en-US" altLang="en-US" sz="3600" dirty="0" smtClean="0"/>
              <a:t>irritation.</a:t>
            </a:r>
            <a:endParaRPr lang="en-US" alt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968870"/>
            <a:ext cx="2377966" cy="262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442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838200" y="1433708"/>
            <a:ext cx="7315200" cy="830997"/>
          </a:xfrm>
        </p:spPr>
        <p:txBody>
          <a:bodyPr/>
          <a:lstStyle/>
          <a:p>
            <a:r>
              <a:rPr lang="en-US" altLang="en-US" sz="4800" dirty="0" smtClean="0"/>
              <a:t>References</a:t>
            </a:r>
            <a:endParaRPr lang="en-US" altLang="en-US" sz="4800" dirty="0"/>
          </a:p>
        </p:txBody>
      </p:sp>
      <p:sp>
        <p:nvSpPr>
          <p:cNvPr id="24579" name="Rectangle 3"/>
          <p:cNvSpPr>
            <a:spLocks noGrp="1" noChangeArrowheads="1"/>
          </p:cNvSpPr>
          <p:nvPr>
            <p:ph type="subTitle" idx="1"/>
          </p:nvPr>
        </p:nvSpPr>
        <p:spPr>
          <a:xfrm>
            <a:off x="685800" y="3581400"/>
            <a:ext cx="7848600" cy="4038600"/>
          </a:xfrm>
        </p:spPr>
        <p:txBody>
          <a:bodyPr/>
          <a:lstStyle/>
          <a:p>
            <a:pPr marL="571500" indent="-571500">
              <a:buFont typeface="Arial" panose="020B0604020202020204" pitchFamily="34" charset="0"/>
              <a:buChar char="•"/>
            </a:pPr>
            <a:r>
              <a:rPr lang="en-US" altLang="en-US" sz="3200" dirty="0" smtClean="0"/>
              <a:t>Pest Press </a:t>
            </a:r>
            <a:r>
              <a:rPr lang="en-US" altLang="en-US" sz="3200" dirty="0">
                <a:hlinkClick r:id="rId2"/>
              </a:rPr>
              <a:t>http://</a:t>
            </a:r>
            <a:r>
              <a:rPr lang="en-US" altLang="en-US" sz="3200" dirty="0" smtClean="0">
                <a:hlinkClick r:id="rId2"/>
              </a:rPr>
              <a:t>ag.arizona.edu/apmc/docs/2013OctoberAZSchoolIPMNewsletter.pdf</a:t>
            </a:r>
            <a:r>
              <a:rPr lang="en-US" altLang="en-US" sz="3200" dirty="0" smtClean="0"/>
              <a:t> </a:t>
            </a:r>
          </a:p>
          <a:p>
            <a:pPr marL="571500" indent="-571500">
              <a:buFont typeface="Arial" panose="020B0604020202020204" pitchFamily="34" charset="0"/>
              <a:buChar char="•"/>
            </a:pPr>
            <a:r>
              <a:rPr lang="en-US" altLang="en-US" sz="3200" dirty="0" smtClean="0"/>
              <a:t>Rick </a:t>
            </a:r>
            <a:r>
              <a:rPr lang="en-US" altLang="en-US" sz="3200" dirty="0"/>
              <a:t>Lin, DO </a:t>
            </a:r>
            <a:r>
              <a:rPr lang="en-US" altLang="en-US" sz="3200" dirty="0" smtClean="0"/>
              <a:t>MPH (KCOM Dermatology)</a:t>
            </a:r>
            <a:endParaRPr lang="en-US" alt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
            <a:ext cx="3152775" cy="209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18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3400" y="1951037"/>
            <a:ext cx="8458200" cy="4525963"/>
          </a:xfrm>
        </p:spPr>
        <p:txBody>
          <a:bodyPr/>
          <a:lstStyle/>
          <a:p>
            <a:pPr>
              <a:lnSpc>
                <a:spcPct val="90000"/>
              </a:lnSpc>
            </a:pPr>
            <a:r>
              <a:rPr lang="en-US" altLang="en-US" sz="4000" dirty="0" smtClean="0"/>
              <a:t>Mites are inactive </a:t>
            </a:r>
            <a:br>
              <a:rPr lang="en-US" altLang="en-US" sz="4000" dirty="0" smtClean="0"/>
            </a:br>
            <a:r>
              <a:rPr lang="en-US" altLang="en-US" sz="4000" dirty="0" smtClean="0"/>
              <a:t>below 20</a:t>
            </a:r>
            <a:r>
              <a:rPr lang="en-US" altLang="en-US" sz="4000" baseline="30000" dirty="0" smtClean="0"/>
              <a:t>o</a:t>
            </a:r>
            <a:r>
              <a:rPr lang="en-US" altLang="en-US" sz="4000" dirty="0" smtClean="0"/>
              <a:t>C (68</a:t>
            </a:r>
            <a:r>
              <a:rPr lang="en-US" altLang="en-US" sz="4000" baseline="30000" dirty="0" smtClean="0"/>
              <a:t>o</a:t>
            </a:r>
            <a:r>
              <a:rPr lang="en-US" altLang="en-US" sz="4000" dirty="0" smtClean="0"/>
              <a:t>F</a:t>
            </a:r>
            <a:r>
              <a:rPr lang="en-US" altLang="en-US" sz="4000" dirty="0" smtClean="0"/>
              <a:t>).</a:t>
            </a:r>
            <a:endParaRPr lang="en-US" altLang="en-US" sz="4000" dirty="0"/>
          </a:p>
          <a:p>
            <a:pPr>
              <a:lnSpc>
                <a:spcPct val="90000"/>
              </a:lnSpc>
            </a:pPr>
            <a:r>
              <a:rPr lang="en-US" altLang="en-US" sz="4000" dirty="0" smtClean="0"/>
              <a:t>At 20</a:t>
            </a:r>
            <a:r>
              <a:rPr lang="en-US" altLang="en-US" sz="4000" baseline="30000" dirty="0" smtClean="0"/>
              <a:t>o</a:t>
            </a:r>
            <a:r>
              <a:rPr lang="en-US" altLang="en-US" sz="4000" dirty="0" smtClean="0"/>
              <a:t>C mites can persist for 2 </a:t>
            </a:r>
            <a:r>
              <a:rPr lang="en-US" altLang="en-US" sz="4000" dirty="0" smtClean="0"/>
              <a:t>weeks.</a:t>
            </a:r>
            <a:endParaRPr lang="en-US" altLang="en-US" sz="4000" dirty="0" smtClean="0"/>
          </a:p>
          <a:p>
            <a:pPr>
              <a:lnSpc>
                <a:spcPct val="90000"/>
              </a:lnSpc>
            </a:pPr>
            <a:r>
              <a:rPr lang="en-US" altLang="en-US" sz="4000" dirty="0" smtClean="0"/>
              <a:t>Itchy!</a:t>
            </a:r>
            <a:endParaRPr lang="en-US" altLang="en-US" sz="4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4029277"/>
            <a:ext cx="4171950" cy="26001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9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162"/>
            <a:ext cx="8229600" cy="1249362"/>
          </a:xfrm>
        </p:spPr>
        <p:txBody>
          <a:bodyPr/>
          <a:lstStyle/>
          <a:p>
            <a:r>
              <a:rPr lang="en-US" altLang="en-US" dirty="0"/>
              <a:t>Incidence</a:t>
            </a:r>
          </a:p>
        </p:txBody>
      </p:sp>
      <p:sp>
        <p:nvSpPr>
          <p:cNvPr id="35843" name="Rectangle 3"/>
          <p:cNvSpPr>
            <a:spLocks noGrp="1" noChangeArrowheads="1"/>
          </p:cNvSpPr>
          <p:nvPr>
            <p:ph type="body" idx="1"/>
          </p:nvPr>
        </p:nvSpPr>
        <p:spPr>
          <a:xfrm>
            <a:off x="457200" y="990600"/>
            <a:ext cx="8229600" cy="4525963"/>
          </a:xfrm>
        </p:spPr>
        <p:txBody>
          <a:bodyPr/>
          <a:lstStyle/>
          <a:p>
            <a:r>
              <a:rPr lang="en-US" altLang="en-US" sz="3500" b="1" dirty="0"/>
              <a:t>Frequency In the US: </a:t>
            </a:r>
            <a:r>
              <a:rPr lang="en-US" altLang="en-US" sz="3500" dirty="0"/>
              <a:t>In developed countries, scabies epidemics seem to occur in 15-year cycles; however, the most recent epidemic began in the late 1960s and for some unknown reason continues </a:t>
            </a:r>
            <a:r>
              <a:rPr lang="en-US" altLang="en-US" sz="3500" dirty="0" smtClean="0"/>
              <a:t>today.</a:t>
            </a:r>
            <a:endParaRPr lang="en-US" altLang="en-US" sz="3500" dirty="0"/>
          </a:p>
          <a:p>
            <a:r>
              <a:rPr lang="en-US" altLang="en-US" sz="3500" b="1" dirty="0"/>
              <a:t>300 million cases of </a:t>
            </a:r>
            <a:r>
              <a:rPr lang="en-US" altLang="en-US" sz="3500" b="1" dirty="0" smtClean="0"/>
              <a:t/>
            </a:r>
            <a:br>
              <a:rPr lang="en-US" altLang="en-US" sz="3500" b="1" dirty="0" smtClean="0"/>
            </a:br>
            <a:r>
              <a:rPr lang="en-US" altLang="en-US" sz="3500" b="1" dirty="0" smtClean="0"/>
              <a:t>scabies </a:t>
            </a:r>
            <a:r>
              <a:rPr lang="en-US" altLang="en-US" sz="3500" b="1" dirty="0"/>
              <a:t>occur worldwide </a:t>
            </a:r>
            <a:r>
              <a:rPr lang="en-US" altLang="en-US" sz="3500" b="1" dirty="0" smtClean="0"/>
              <a:t/>
            </a:r>
            <a:br>
              <a:rPr lang="en-US" altLang="en-US" sz="3500" b="1" dirty="0" smtClean="0"/>
            </a:br>
            <a:r>
              <a:rPr lang="en-US" altLang="en-US" sz="3500" b="1" dirty="0" smtClean="0"/>
              <a:t>each year – about </a:t>
            </a:r>
            <a:br>
              <a:rPr lang="en-US" altLang="en-US" sz="3500" b="1" dirty="0" smtClean="0"/>
            </a:br>
            <a:r>
              <a:rPr lang="en-US" altLang="en-US" sz="3500" b="1" dirty="0" smtClean="0"/>
              <a:t>1 million in the </a:t>
            </a:r>
            <a:r>
              <a:rPr lang="en-US" altLang="en-US" sz="3500" b="1" dirty="0" smtClean="0"/>
              <a:t>U.S.</a:t>
            </a:r>
            <a:endParaRPr lang="en-US" altLang="en-US" sz="35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5132">
            <a:off x="6700837" y="3886200"/>
            <a:ext cx="2290763" cy="2819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3486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990600"/>
            <a:ext cx="8229600" cy="5122658"/>
          </a:xfrm>
        </p:spPr>
        <p:txBody>
          <a:bodyPr/>
          <a:lstStyle/>
          <a:p>
            <a:r>
              <a:rPr lang="en-US" altLang="en-US" sz="3600" dirty="0"/>
              <a:t>The mite, </a:t>
            </a:r>
            <a:r>
              <a:rPr lang="en-US" altLang="en-US" sz="3600" i="1" dirty="0" smtClean="0"/>
              <a:t>S. </a:t>
            </a:r>
            <a:r>
              <a:rPr lang="en-US" altLang="en-US" sz="3600" i="1" dirty="0" err="1"/>
              <a:t>scabiei</a:t>
            </a:r>
            <a:r>
              <a:rPr lang="en-US" altLang="en-US" sz="3600" dirty="0"/>
              <a:t> spreads </a:t>
            </a:r>
            <a:r>
              <a:rPr lang="en-US" altLang="en-US" sz="3600" dirty="0" smtClean="0"/>
              <a:t>through </a:t>
            </a:r>
            <a:r>
              <a:rPr lang="en-US" altLang="en-US" sz="3600" dirty="0"/>
              <a:t>direct and prolonged contact between </a:t>
            </a:r>
            <a:r>
              <a:rPr lang="en-US" altLang="en-US" sz="3600" dirty="0" smtClean="0"/>
              <a:t>hosts.</a:t>
            </a:r>
            <a:endParaRPr lang="en-US" altLang="en-US" sz="3600" dirty="0"/>
          </a:p>
          <a:p>
            <a:r>
              <a:rPr lang="en-US" altLang="en-US" sz="3600" dirty="0"/>
              <a:t>The mite remains viable for 2-5 days on inanimate objects</a:t>
            </a:r>
            <a:r>
              <a:rPr lang="en-US" altLang="en-US" sz="3600" dirty="0" smtClean="0"/>
              <a:t>; </a:t>
            </a:r>
            <a:r>
              <a:rPr lang="en-US" altLang="en-US" sz="3600" dirty="0"/>
              <a:t>transmission </a:t>
            </a:r>
            <a:r>
              <a:rPr lang="en-US" altLang="en-US" sz="3600" dirty="0" smtClean="0"/>
              <a:t>via articles </a:t>
            </a:r>
            <a:r>
              <a:rPr lang="en-US" altLang="en-US" sz="3600" dirty="0"/>
              <a:t>such as clothing, </a:t>
            </a:r>
            <a:r>
              <a:rPr lang="en-US" altLang="en-US" sz="3600" dirty="0" smtClean="0"/>
              <a:t>towels</a:t>
            </a:r>
            <a:r>
              <a:rPr lang="en-US" altLang="en-US" sz="3600" dirty="0"/>
              <a:t>, or </a:t>
            </a:r>
            <a:r>
              <a:rPr lang="en-US" altLang="en-US" sz="3600" dirty="0" smtClean="0"/>
              <a:t/>
            </a:r>
            <a:br>
              <a:rPr lang="en-US" altLang="en-US" sz="3600" dirty="0" smtClean="0"/>
            </a:br>
            <a:r>
              <a:rPr lang="en-US" altLang="en-US" sz="3600" dirty="0" smtClean="0"/>
              <a:t>bedding, is </a:t>
            </a:r>
            <a:r>
              <a:rPr lang="en-US" altLang="en-US" sz="3600" dirty="0"/>
              <a:t>possible, </a:t>
            </a:r>
            <a:r>
              <a:rPr lang="en-US" altLang="en-US" sz="3600" dirty="0" smtClean="0"/>
              <a:t/>
            </a:r>
            <a:br>
              <a:rPr lang="en-US" altLang="en-US" sz="3600" dirty="0" smtClean="0"/>
            </a:br>
            <a:r>
              <a:rPr lang="en-US" altLang="en-US" sz="3600" dirty="0" smtClean="0"/>
              <a:t>but less </a:t>
            </a:r>
            <a:r>
              <a:rPr lang="en-US" altLang="en-US" sz="3600" dirty="0" smtClean="0"/>
              <a:t>likely.</a:t>
            </a:r>
            <a:endParaRPr lang="en-US" alt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21415"/>
            <a:ext cx="3314700" cy="22060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0"/>
            <a:ext cx="8229600" cy="1249362"/>
          </a:xfrm>
          <a:prstGeom prst="rect">
            <a:avLst/>
          </a:prstGeom>
        </p:spPr>
        <p:txBody>
          <a:bodyPr anchor="ctr">
            <a:normAutofit/>
          </a:bodyPr>
          <a:lst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Century Schoolbook" pitchFamily="18" charset="0"/>
              </a:defRPr>
            </a:lvl2pPr>
            <a:lvl3pPr algn="l" rtl="0" eaLnBrk="0" fontAlgn="base" hangingPunct="0">
              <a:spcBef>
                <a:spcPct val="0"/>
              </a:spcBef>
              <a:spcAft>
                <a:spcPct val="0"/>
              </a:spcAft>
              <a:defRPr sz="3200">
                <a:solidFill>
                  <a:schemeClr val="tx2"/>
                </a:solidFill>
                <a:latin typeface="Century Schoolbook" pitchFamily="18" charset="0"/>
              </a:defRPr>
            </a:lvl3pPr>
            <a:lvl4pPr algn="l" rtl="0" eaLnBrk="0" fontAlgn="base" hangingPunct="0">
              <a:spcBef>
                <a:spcPct val="0"/>
              </a:spcBef>
              <a:spcAft>
                <a:spcPct val="0"/>
              </a:spcAft>
              <a:defRPr sz="3200">
                <a:solidFill>
                  <a:schemeClr val="tx2"/>
                </a:solidFill>
                <a:latin typeface="Century Schoolbook" pitchFamily="18" charset="0"/>
              </a:defRPr>
            </a:lvl4pPr>
            <a:lvl5pPr algn="l" rtl="0" eaLnBrk="0" fontAlgn="base" hangingPunct="0">
              <a:spcBef>
                <a:spcPct val="0"/>
              </a:spcBef>
              <a:spcAft>
                <a:spcPct val="0"/>
              </a:spcAft>
              <a:defRPr sz="3200">
                <a:solidFill>
                  <a:schemeClr val="tx2"/>
                </a:solidFill>
                <a:latin typeface="Century Schoolbook"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US" altLang="en-US" kern="0" dirty="0" smtClean="0"/>
              <a:t>SPREAD</a:t>
            </a:r>
            <a:endParaRPr lang="en-US" altLang="en-US" kern="0" dirty="0"/>
          </a:p>
        </p:txBody>
      </p:sp>
    </p:spTree>
    <p:extLst>
      <p:ext uri="{BB962C8B-B14F-4D97-AF65-F5344CB8AC3E}">
        <p14:creationId xmlns:p14="http://schemas.microsoft.com/office/powerpoint/2010/main" val="1193464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274637"/>
            <a:ext cx="8229600" cy="4525963"/>
          </a:xfrm>
        </p:spPr>
        <p:txBody>
          <a:bodyPr/>
          <a:lstStyle/>
          <a:p>
            <a:r>
              <a:rPr lang="en-US" altLang="en-US" sz="3600" dirty="0"/>
              <a:t>Transmission of </a:t>
            </a:r>
            <a:r>
              <a:rPr lang="en-US" altLang="en-US" sz="3600" i="1" dirty="0" err="1"/>
              <a:t>Sarcoptes</a:t>
            </a:r>
            <a:r>
              <a:rPr lang="en-US" altLang="en-US" sz="3600" i="1" dirty="0"/>
              <a:t> </a:t>
            </a:r>
            <a:r>
              <a:rPr lang="en-US" altLang="en-US" sz="3600" i="1" dirty="0" err="1"/>
              <a:t>scabiei</a:t>
            </a:r>
            <a:r>
              <a:rPr lang="en-US" altLang="en-US" sz="3600" i="1" dirty="0"/>
              <a:t> </a:t>
            </a:r>
            <a:r>
              <a:rPr lang="en-US" altLang="en-US" sz="3600" dirty="0"/>
              <a:t>is rapid under crowded conditions that facilitate frequent skin-to-skin </a:t>
            </a:r>
            <a:r>
              <a:rPr lang="en-US" altLang="en-US" sz="3600" dirty="0" smtClean="0"/>
              <a:t>contact.</a:t>
            </a:r>
            <a:endParaRPr lang="en-US" altLang="en-US" sz="3600" dirty="0" smtClean="0"/>
          </a:p>
          <a:p>
            <a:r>
              <a:rPr lang="en-US" altLang="en-US" sz="3600" dirty="0" smtClean="0"/>
              <a:t>Hospitals</a:t>
            </a:r>
            <a:r>
              <a:rPr lang="en-US" altLang="en-US" sz="3600" dirty="0"/>
              <a:t>, </a:t>
            </a:r>
            <a:r>
              <a:rPr lang="en-US" altLang="en-US" sz="3600" dirty="0" smtClean="0"/>
              <a:t>childcare </a:t>
            </a:r>
            <a:r>
              <a:rPr lang="en-US" altLang="en-US" sz="3600" dirty="0"/>
              <a:t>facilities, and </a:t>
            </a:r>
            <a:r>
              <a:rPr lang="en-US" altLang="en-US" sz="3600" dirty="0">
                <a:solidFill>
                  <a:srgbClr val="FFFF00"/>
                </a:solidFill>
              </a:rPr>
              <a:t>schools</a:t>
            </a:r>
            <a:r>
              <a:rPr lang="en-US" altLang="en-US" sz="3600" dirty="0"/>
              <a:t> are optimal locations for the spread of </a:t>
            </a:r>
            <a:r>
              <a:rPr lang="en-US" altLang="en-US" sz="3600" dirty="0" smtClean="0"/>
              <a:t>scabies.</a:t>
            </a:r>
            <a:endParaRPr lang="en-US" altLang="en-US" sz="3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00600"/>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13" y="4776952"/>
            <a:ext cx="2822587" cy="18714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888" y="4776952"/>
            <a:ext cx="2881312" cy="19173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684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457200"/>
            <a:ext cx="8229600" cy="4525963"/>
          </a:xfrm>
        </p:spPr>
        <p:txBody>
          <a:bodyPr/>
          <a:lstStyle/>
          <a:p>
            <a:r>
              <a:rPr lang="en-US" altLang="en-US" sz="3600" dirty="0" smtClean="0"/>
              <a:t>Infection occurs due to the direct transfer of a single fertilized </a:t>
            </a:r>
            <a:r>
              <a:rPr lang="en-US" altLang="en-US" sz="3600" dirty="0" smtClean="0"/>
              <a:t>female. </a:t>
            </a:r>
            <a:endParaRPr lang="en-US" altLang="en-US" sz="3600" dirty="0" smtClean="0"/>
          </a:p>
          <a:p>
            <a:r>
              <a:rPr lang="en-US" altLang="en-US" sz="3600" dirty="0" smtClean="0"/>
              <a:t> </a:t>
            </a:r>
            <a:r>
              <a:rPr lang="en-US" altLang="en-US" sz="3600" dirty="0"/>
              <a:t>The entire life </a:t>
            </a:r>
            <a:r>
              <a:rPr lang="en-US" altLang="en-US" sz="3600" dirty="0" smtClean="0"/>
              <a:t>cycle </a:t>
            </a:r>
            <a:r>
              <a:rPr lang="en-US" altLang="en-US" sz="3600" dirty="0"/>
              <a:t>of the mite </a:t>
            </a:r>
            <a:r>
              <a:rPr lang="en-US" altLang="en-US" sz="3600" dirty="0" smtClean="0"/>
              <a:t/>
            </a:r>
            <a:br>
              <a:rPr lang="en-US" altLang="en-US" sz="3600" dirty="0" smtClean="0"/>
            </a:br>
            <a:r>
              <a:rPr lang="en-US" altLang="en-US" sz="3600" dirty="0" smtClean="0"/>
              <a:t>occurs </a:t>
            </a:r>
            <a:br>
              <a:rPr lang="en-US" altLang="en-US" sz="3600" dirty="0" smtClean="0"/>
            </a:br>
            <a:r>
              <a:rPr lang="en-US" altLang="en-US" sz="3600" dirty="0" smtClean="0"/>
              <a:t>over </a:t>
            </a:r>
            <a:br>
              <a:rPr lang="en-US" altLang="en-US" sz="3600" dirty="0" smtClean="0"/>
            </a:br>
            <a:r>
              <a:rPr lang="en-US" altLang="en-US" sz="3600" dirty="0" smtClean="0"/>
              <a:t>10-17 </a:t>
            </a:r>
            <a:br>
              <a:rPr lang="en-US" altLang="en-US" sz="3600" dirty="0" smtClean="0"/>
            </a:br>
            <a:r>
              <a:rPr lang="en-US" altLang="en-US" sz="3600" dirty="0" smtClean="0"/>
              <a:t>days.</a:t>
            </a:r>
            <a:endParaRPr lang="en-US" altLang="en-US" sz="3600"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682" b="6886"/>
          <a:stretch/>
        </p:blipFill>
        <p:spPr bwMode="auto">
          <a:xfrm>
            <a:off x="2819400" y="2385947"/>
            <a:ext cx="6172201" cy="42434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4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9" t="16847" r="33841" b="13326"/>
          <a:stretch/>
        </p:blipFill>
        <p:spPr bwMode="auto">
          <a:xfrm>
            <a:off x="948267" y="-76200"/>
            <a:ext cx="7205133" cy="701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521264"/>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1_Sansone">
  <a:themeElements>
    <a:clrScheme name="1_Sanso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anso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pyrus" pitchFamily="66" charset="0"/>
          </a:defRPr>
        </a:defPPr>
      </a:lstStyle>
    </a:lnDef>
  </a:objectDefaults>
  <a:extraClrSchemeLst>
    <a:extraClrScheme>
      <a:clrScheme name="1_Sanso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anso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Sanson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anson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anson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anson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Sanson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4.xml><?xml version="1.0" encoding="utf-8"?>
<a:theme xmlns:a="http://schemas.openxmlformats.org/drawingml/2006/main" name="4_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2923</TotalTime>
  <Words>1534</Words>
  <Application>Microsoft Office PowerPoint</Application>
  <PresentationFormat>On-screen Show (4:3)</PresentationFormat>
  <Paragraphs>149</Paragraphs>
  <Slides>39</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0" baseType="lpstr">
      <vt:lpstr>Arial</vt:lpstr>
      <vt:lpstr>Wingdings</vt:lpstr>
      <vt:lpstr>Wingdings 2</vt:lpstr>
      <vt:lpstr>Calibri</vt:lpstr>
      <vt:lpstr>Century Schoolbook</vt:lpstr>
      <vt:lpstr>Times New Roman</vt:lpstr>
      <vt:lpstr>2_ClassicPhotoAlbum</vt:lpstr>
      <vt:lpstr>1_Sansone</vt:lpstr>
      <vt:lpstr>3_ClassicPhotoAlbum</vt:lpstr>
      <vt:lpstr>4_ClassicPhotoAlbum</vt:lpstr>
      <vt:lpstr>PhotoSuite Image</vt:lpstr>
      <vt:lpstr>Scabies Sarcoptes scabiei</vt:lpstr>
      <vt:lpstr>PowerPoint Presentation</vt:lpstr>
      <vt:lpstr>PowerPoint Presentation</vt:lpstr>
      <vt:lpstr>PowerPoint Presentation</vt:lpstr>
      <vt:lpstr>Incidence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Diagnosis</vt:lpstr>
      <vt:lpstr>PowerPoint Presentation</vt:lpstr>
      <vt:lpstr>PowerPoint Presentation</vt:lpstr>
      <vt:lpstr>PowerPoint Presentation</vt:lpstr>
      <vt:lpstr>PowerPoint Presentation</vt:lpstr>
      <vt:lpstr>Norwegian (crusted) Scabies</vt:lpstr>
      <vt:lpstr>PowerPoint Presentation</vt:lpstr>
      <vt:lpstr>PowerPoint Presentation</vt:lpstr>
      <vt:lpstr>Physical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Inappropriate things</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 Gouge</dc:creator>
  <cp:lastModifiedBy>Dawn Gouge</cp:lastModifiedBy>
  <cp:revision>161</cp:revision>
  <cp:lastPrinted>2014-04-17T21:39:21Z</cp:lastPrinted>
  <dcterms:created xsi:type="dcterms:W3CDTF">2010-03-21T21:20:49Z</dcterms:created>
  <dcterms:modified xsi:type="dcterms:W3CDTF">2014-07-13T15:09:47Z</dcterms:modified>
</cp:coreProperties>
</file>