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2">
  <p:sldMasterIdLst>
    <p:sldMasterId id="2147483660" r:id="rId1"/>
  </p:sldMasterIdLst>
  <p:notesMasterIdLst>
    <p:notesMasterId r:id="rId62"/>
  </p:notesMasterIdLst>
  <p:handoutMasterIdLst>
    <p:handoutMasterId r:id="rId63"/>
  </p:handoutMasterIdLst>
  <p:sldIdLst>
    <p:sldId id="316" r:id="rId2"/>
    <p:sldId id="318" r:id="rId3"/>
    <p:sldId id="319" r:id="rId4"/>
    <p:sldId id="418" r:id="rId5"/>
    <p:sldId id="422" r:id="rId6"/>
    <p:sldId id="449" r:id="rId7"/>
    <p:sldId id="451" r:id="rId8"/>
    <p:sldId id="452" r:id="rId9"/>
    <p:sldId id="453" r:id="rId10"/>
    <p:sldId id="455" r:id="rId11"/>
    <p:sldId id="456" r:id="rId12"/>
    <p:sldId id="475" r:id="rId13"/>
    <p:sldId id="425" r:id="rId14"/>
    <p:sldId id="426" r:id="rId15"/>
    <p:sldId id="427" r:id="rId16"/>
    <p:sldId id="429" r:id="rId17"/>
    <p:sldId id="322" r:id="rId18"/>
    <p:sldId id="432" r:id="rId19"/>
    <p:sldId id="433" r:id="rId20"/>
    <p:sldId id="431" r:id="rId21"/>
    <p:sldId id="457" r:id="rId22"/>
    <p:sldId id="459" r:id="rId23"/>
    <p:sldId id="460" r:id="rId24"/>
    <p:sldId id="461" r:id="rId25"/>
    <p:sldId id="462" r:id="rId26"/>
    <p:sldId id="465" r:id="rId27"/>
    <p:sldId id="466" r:id="rId28"/>
    <p:sldId id="467" r:id="rId29"/>
    <p:sldId id="468" r:id="rId30"/>
    <p:sldId id="470" r:id="rId31"/>
    <p:sldId id="434" r:id="rId32"/>
    <p:sldId id="435" r:id="rId33"/>
    <p:sldId id="480" r:id="rId34"/>
    <p:sldId id="436" r:id="rId35"/>
    <p:sldId id="439" r:id="rId36"/>
    <p:sldId id="444" r:id="rId37"/>
    <p:sldId id="446" r:id="rId38"/>
    <p:sldId id="471" r:id="rId39"/>
    <p:sldId id="473" r:id="rId40"/>
    <p:sldId id="362" r:id="rId41"/>
    <p:sldId id="363" r:id="rId42"/>
    <p:sldId id="365" r:id="rId43"/>
    <p:sldId id="474" r:id="rId44"/>
    <p:sldId id="476" r:id="rId45"/>
    <p:sldId id="442" r:id="rId46"/>
    <p:sldId id="443" r:id="rId47"/>
    <p:sldId id="283" r:id="rId48"/>
    <p:sldId id="259" r:id="rId49"/>
    <p:sldId id="339" r:id="rId50"/>
    <p:sldId id="477" r:id="rId51"/>
    <p:sldId id="478" r:id="rId52"/>
    <p:sldId id="479" r:id="rId53"/>
    <p:sldId id="484" r:id="rId54"/>
    <p:sldId id="485" r:id="rId55"/>
    <p:sldId id="383" r:id="rId56"/>
    <p:sldId id="364" r:id="rId57"/>
    <p:sldId id="372" r:id="rId58"/>
    <p:sldId id="360" r:id="rId59"/>
    <p:sldId id="384" r:id="rId60"/>
    <p:sldId id="481" r:id="rId61"/>
  </p:sldIdLst>
  <p:sldSz cx="9144000" cy="6858000" type="screen4x3"/>
  <p:notesSz cx="7315200" cy="9601200"/>
  <p:embeddedFontLst>
    <p:embeddedFont>
      <p:font typeface="Comic Sans MS" panose="030F0702030302020204" pitchFamily="66" charset="0"/>
      <p:regular r:id="rId64"/>
      <p:bold r:id="rId65"/>
    </p:embeddedFont>
    <p:embeddedFont>
      <p:font typeface="Century Schoolbook" panose="02040604050505020304" pitchFamily="18" charset="0"/>
      <p:regular r:id="rId66"/>
      <p:bold r:id="rId67"/>
      <p:italic r:id="rId68"/>
      <p:boldItalic r:id="rId69"/>
    </p:embeddedFont>
    <p:embeddedFont>
      <p:font typeface="Papyrus" panose="03070502060502030205" pitchFamily="66" charset="0"/>
      <p:regular r:id="rId70"/>
    </p:embeddedFont>
    <p:embeddedFont>
      <p:font typeface="Gulim" panose="020B0600000101010101" pitchFamily="34" charset="-127"/>
      <p:regular r:id="rId71"/>
    </p:embeddedFont>
    <p:embeddedFont>
      <p:font typeface="AmerType Md BT" panose="02090504030505020304"/>
      <p:regular r:id="rId72"/>
    </p:embeddedFont>
    <p:embeddedFont>
      <p:font typeface="Calibri" panose="020F0502020204030204" pitchFamily="34" charset="0"/>
      <p:regular r:id="rId73"/>
      <p:bold r:id="rId74"/>
      <p:italic r:id="rId75"/>
      <p:boldItalic r:id="rId76"/>
    </p:embeddedFont>
    <p:embeddedFont>
      <p:font typeface="Chiller" panose="04020404031007020602" pitchFamily="82" charset="0"/>
      <p:regular r:id="rId77"/>
    </p:embeddedFont>
    <p:embeddedFont>
      <p:font typeface="Batang" panose="02030600000101010101" pitchFamily="18" charset="-127"/>
      <p:regular r:id="rId78"/>
    </p:embeddedFont>
    <p:embeddedFont>
      <p:font typeface="Aharoni" panose="02010803020104030203" pitchFamily="2" charset="-79"/>
      <p:bold r:id="rId7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ku Nair" initials="SN" lastIdx="6"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CC6600"/>
    <a:srgbClr val="990000"/>
    <a:srgbClr val="660033"/>
    <a:srgbClr val="E4E4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8" autoAdjust="0"/>
    <p:restoredTop sz="81983" autoAdjust="0"/>
  </p:normalViewPr>
  <p:slideViewPr>
    <p:cSldViewPr>
      <p:cViewPr>
        <p:scale>
          <a:sx n="94" d="100"/>
          <a:sy n="94" d="100"/>
        </p:scale>
        <p:origin x="-96" y="-300"/>
      </p:cViewPr>
      <p:guideLst>
        <p:guide orient="horz" pos="2160"/>
        <p:guide pos="2880"/>
      </p:guideLst>
    </p:cSldViewPr>
  </p:slideViewPr>
  <p:notesTextViewPr>
    <p:cViewPr>
      <p:scale>
        <a:sx n="100" d="100"/>
        <a:sy n="100" d="100"/>
      </p:scale>
      <p:origin x="0" y="0"/>
    </p:cViewPr>
  </p:notesTextViewPr>
  <p:notesViewPr>
    <p:cSldViewPr>
      <p:cViewPr varScale="1">
        <p:scale>
          <a:sx n="57" d="100"/>
          <a:sy n="57" d="100"/>
        </p:scale>
        <p:origin x="-2520"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68" Type="http://schemas.openxmlformats.org/officeDocument/2006/relationships/font" Target="fonts/font5.fntdata"/><Relationship Id="rId76" Type="http://schemas.openxmlformats.org/officeDocument/2006/relationships/font" Target="fonts/font13.fntdata"/><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3.fntdata"/><Relationship Id="rId74" Type="http://schemas.openxmlformats.org/officeDocument/2006/relationships/font" Target="fonts/font11.fntdata"/><Relationship Id="rId79" Type="http://schemas.openxmlformats.org/officeDocument/2006/relationships/font" Target="fonts/font16.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9.fntdata"/><Relationship Id="rId80"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r>
              <a:rPr lang="en-US" dirty="0" smtClean="0"/>
              <a:t>Cockroaches</a:t>
            </a:r>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2FDB474B-2055-4BFC-99B6-8EE07334C83B}" type="datetimeFigureOut">
              <a:rPr lang="en-US" smtClean="0"/>
              <a:t>7/12/2014</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r>
              <a:rPr lang="en-US" dirty="0" smtClean="0"/>
              <a:t>D. H. Gouge</a:t>
            </a:r>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853E2C90-C606-4C73-8EDE-7128AAACF3C5}" type="slidenum">
              <a:rPr lang="en-US" smtClean="0"/>
              <a:t>‹#›</a:t>
            </a:fld>
            <a:endParaRPr lang="en-US"/>
          </a:p>
        </p:txBody>
      </p:sp>
    </p:spTree>
    <p:extLst>
      <p:ext uri="{BB962C8B-B14F-4D97-AF65-F5344CB8AC3E}">
        <p14:creationId xmlns:p14="http://schemas.microsoft.com/office/powerpoint/2010/main" val="40839522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980A1BDE-FC1C-4E73-979B-EB4EE21A8139}" type="datetimeFigureOut">
              <a:rPr lang="en-US" smtClean="0"/>
              <a:t>7/12/2014</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9CFBCEB4-F1D5-41BD-AE38-4EFC5DB67E26}" type="slidenum">
              <a:rPr lang="en-US" smtClean="0"/>
              <a:t>‹#›</a:t>
            </a:fld>
            <a:endParaRPr lang="en-US"/>
          </a:p>
        </p:txBody>
      </p:sp>
    </p:spTree>
    <p:extLst>
      <p:ext uri="{BB962C8B-B14F-4D97-AF65-F5344CB8AC3E}">
        <p14:creationId xmlns:p14="http://schemas.microsoft.com/office/powerpoint/2010/main" val="3721344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Number Placeholder 6"/>
          <p:cNvSpPr>
            <a:spLocks noGrp="1"/>
          </p:cNvSpPr>
          <p:nvPr>
            <p:ph type="sldNum" sz="quarter" idx="5"/>
          </p:nvPr>
        </p:nvSpPr>
        <p:spPr>
          <a:noFill/>
        </p:spPr>
        <p:txBody>
          <a:bodyPr/>
          <a:lstStyle/>
          <a:p>
            <a:fld id="{52E12915-54CE-447D-A3E5-0BFEAADB46AC}" type="slidenum">
              <a:rPr lang="en-US" smtClean="0">
                <a:solidFill>
                  <a:srgbClr val="000000"/>
                </a:solidFill>
              </a:rPr>
              <a:pPr/>
              <a:t>1</a:t>
            </a:fld>
            <a:endParaRPr lang="en-US" smtClean="0">
              <a:solidFill>
                <a:srgbClr val="000000"/>
              </a:solidFill>
            </a:endParaRPr>
          </a:p>
        </p:txBody>
      </p:sp>
      <p:sp>
        <p:nvSpPr>
          <p:cNvPr id="103427"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8" name="Notes Placeholder 2"/>
          <p:cNvSpPr>
            <a:spLocks noGrp="1"/>
          </p:cNvSpPr>
          <p:nvPr>
            <p:ph type="body" idx="1"/>
          </p:nvPr>
        </p:nvSpPr>
        <p:spPr>
          <a:noFill/>
          <a:ln/>
        </p:spPr>
        <p:txBody>
          <a:bodyPr/>
          <a:lstStyle/>
          <a:p>
            <a:pPr eaLnBrk="1" hangingPunct="1">
              <a:spcBef>
                <a:spcPct val="0"/>
              </a:spcBef>
            </a:pPr>
            <a:endParaRPr lang="en-US" smtClean="0"/>
          </a:p>
        </p:txBody>
      </p:sp>
      <p:sp>
        <p:nvSpPr>
          <p:cNvPr id="103429" name="Slide Number Placeholder 3"/>
          <p:cNvSpPr txBox="1">
            <a:spLocks noGrp="1"/>
          </p:cNvSpPr>
          <p:nvPr/>
        </p:nvSpPr>
        <p:spPr bwMode="auto">
          <a:xfrm>
            <a:off x="4143376" y="9120189"/>
            <a:ext cx="3170238" cy="479425"/>
          </a:xfrm>
          <a:prstGeom prst="rect">
            <a:avLst/>
          </a:prstGeom>
          <a:noFill/>
          <a:ln w="9525">
            <a:noFill/>
            <a:miter lim="800000"/>
            <a:headEnd/>
            <a:tailEnd/>
          </a:ln>
        </p:spPr>
        <p:txBody>
          <a:bodyPr lIns="102180" tIns="51091" rIns="102180" bIns="51091" anchor="b"/>
          <a:lstStyle/>
          <a:p>
            <a:pPr algn="r" fontAlgn="base">
              <a:spcBef>
                <a:spcPct val="0"/>
              </a:spcBef>
              <a:spcAft>
                <a:spcPct val="0"/>
              </a:spcAft>
            </a:pPr>
            <a:fld id="{AF684950-EC2B-4B06-A26A-2FAB7B05F034}" type="slidenum">
              <a:rPr lang="en-US" sz="1400">
                <a:solidFill>
                  <a:srgbClr val="000000"/>
                </a:solidFill>
                <a:latin typeface="Arial" pitchFamily="34" charset="0"/>
              </a:rPr>
              <a:pPr algn="r" fontAlgn="base">
                <a:spcBef>
                  <a:spcPct val="0"/>
                </a:spcBef>
                <a:spcAft>
                  <a:spcPct val="0"/>
                </a:spcAft>
              </a:pPr>
              <a:t>1</a:t>
            </a:fld>
            <a:endParaRPr lang="en-US" sz="1400">
              <a:solidFill>
                <a:srgbClr val="000000"/>
              </a:solidFill>
              <a:latin typeface="Arial" pitchFamily="34" charset="0"/>
            </a:endParaRPr>
          </a:p>
        </p:txBody>
      </p:sp>
    </p:spTree>
    <p:extLst>
      <p:ext uri="{BB962C8B-B14F-4D97-AF65-F5344CB8AC3E}">
        <p14:creationId xmlns:p14="http://schemas.microsoft.com/office/powerpoint/2010/main" val="3598606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53F5B8C-EB52-49FB-8A6D-BF720ADA3E34}" type="slidenum">
              <a:rPr lang="en-US">
                <a:solidFill>
                  <a:srgbClr val="000000"/>
                </a:solidFill>
              </a:rPr>
              <a:pPr fontAlgn="base">
                <a:spcBef>
                  <a:spcPct val="0"/>
                </a:spcBef>
                <a:spcAft>
                  <a:spcPct val="0"/>
                </a:spcAft>
                <a:defRPr/>
              </a:pPr>
              <a:t>16</a:t>
            </a:fld>
            <a:endParaRPr lang="en-US">
              <a:solidFill>
                <a:srgbClr val="000000"/>
              </a:solidFill>
            </a:endParaRPr>
          </a:p>
        </p:txBody>
      </p:sp>
      <p:sp>
        <p:nvSpPr>
          <p:cNvPr id="292866" name="Rectangle 2"/>
          <p:cNvSpPr>
            <a:spLocks noGrp="1" noRot="1" noChangeAspect="1" noChangeArrowheads="1" noTextEdit="1"/>
          </p:cNvSpPr>
          <p:nvPr>
            <p:ph type="sldImg"/>
          </p:nvPr>
        </p:nvSpPr>
        <p:spPr bwMode="auto">
          <a:noFill/>
          <a:ln cap="flat">
            <a:solidFill>
              <a:srgbClr val="000000"/>
            </a:solidFill>
            <a:miter lim="800000"/>
            <a:headEnd/>
            <a:tailEnd/>
          </a:ln>
        </p:spPr>
      </p:sp>
      <p:sp>
        <p:nvSpPr>
          <p:cNvPr id="2928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086023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85372" indent="-302066" eaLnBrk="0" hangingPunct="0">
              <a:defRPr>
                <a:solidFill>
                  <a:schemeClr val="tx1"/>
                </a:solidFill>
                <a:latin typeface="Arial" panose="020B0604020202020204" pitchFamily="34" charset="0"/>
              </a:defRPr>
            </a:lvl2pPr>
            <a:lvl3pPr marL="1208265" indent="-241653" eaLnBrk="0" hangingPunct="0">
              <a:defRPr>
                <a:solidFill>
                  <a:schemeClr val="tx1"/>
                </a:solidFill>
                <a:latin typeface="Arial" panose="020B0604020202020204" pitchFamily="34" charset="0"/>
              </a:defRPr>
            </a:lvl3pPr>
            <a:lvl4pPr marL="1691571" indent="-241653" eaLnBrk="0" hangingPunct="0">
              <a:defRPr>
                <a:solidFill>
                  <a:schemeClr val="tx1"/>
                </a:solidFill>
                <a:latin typeface="Arial" panose="020B0604020202020204" pitchFamily="34" charset="0"/>
              </a:defRPr>
            </a:lvl4pPr>
            <a:lvl5pPr marL="2174878" indent="-241653" eaLnBrk="0" hangingPunct="0">
              <a:defRPr>
                <a:solidFill>
                  <a:schemeClr val="tx1"/>
                </a:solidFill>
                <a:latin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395E9EF-8785-4F4D-810A-6CE970883793}" type="slidenum">
              <a:rPr lang="en-US" altLang="en-US">
                <a:latin typeface="Calibri" panose="020F0502020204030204" pitchFamily="34" charset="0"/>
              </a:rPr>
              <a:pPr eaLnBrk="1" hangingPunct="1"/>
              <a:t>18</a:t>
            </a:fld>
            <a:endParaRPr lang="en-US" altLang="en-US">
              <a:latin typeface="Calibri" panose="020F0502020204030204" pitchFamily="34" charset="0"/>
            </a:endParaRPr>
          </a:p>
        </p:txBody>
      </p:sp>
      <p:sp>
        <p:nvSpPr>
          <p:cNvPr id="116739" name="Rectangle 2"/>
          <p:cNvSpPr>
            <a:spLocks noGrp="1" noRot="1" noChangeAspect="1" noChangeArrowheads="1" noTextEdit="1"/>
          </p:cNvSpPr>
          <p:nvPr>
            <p:ph type="sldImg"/>
          </p:nvPr>
        </p:nvSpPr>
        <p:spPr bwMode="auto">
          <a:xfrm>
            <a:off x="3206750" y="581025"/>
            <a:ext cx="3827463" cy="2870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40" name="Rectangle 3"/>
          <p:cNvSpPr>
            <a:spLocks noGrp="1" noChangeArrowheads="1"/>
          </p:cNvSpPr>
          <p:nvPr>
            <p:ph type="body" idx="1"/>
          </p:nvPr>
        </p:nvSpPr>
        <p:spPr bwMode="auto">
          <a:xfrm>
            <a:off x="1251374" y="3583782"/>
            <a:ext cx="7509933" cy="34570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164324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85372" indent="-302066" eaLnBrk="0" hangingPunct="0">
              <a:defRPr>
                <a:solidFill>
                  <a:schemeClr val="tx1"/>
                </a:solidFill>
                <a:latin typeface="Arial" panose="020B0604020202020204" pitchFamily="34" charset="0"/>
              </a:defRPr>
            </a:lvl2pPr>
            <a:lvl3pPr marL="1208265" indent="-241653" eaLnBrk="0" hangingPunct="0">
              <a:defRPr>
                <a:solidFill>
                  <a:schemeClr val="tx1"/>
                </a:solidFill>
                <a:latin typeface="Arial" panose="020B0604020202020204" pitchFamily="34" charset="0"/>
              </a:defRPr>
            </a:lvl3pPr>
            <a:lvl4pPr marL="1691571" indent="-241653" eaLnBrk="0" hangingPunct="0">
              <a:defRPr>
                <a:solidFill>
                  <a:schemeClr val="tx1"/>
                </a:solidFill>
                <a:latin typeface="Arial" panose="020B0604020202020204" pitchFamily="34" charset="0"/>
              </a:defRPr>
            </a:lvl4pPr>
            <a:lvl5pPr marL="2174878" indent="-241653" eaLnBrk="0" hangingPunct="0">
              <a:defRPr>
                <a:solidFill>
                  <a:schemeClr val="tx1"/>
                </a:solidFill>
                <a:latin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6F3FADF-9EE5-4BAF-9390-9CF68C4F9990}" type="slidenum">
              <a:rPr lang="en-US" altLang="en-US">
                <a:latin typeface="Calibri" panose="020F0502020204030204" pitchFamily="34" charset="0"/>
              </a:rPr>
              <a:pPr eaLnBrk="1" hangingPunct="1"/>
              <a:t>19</a:t>
            </a:fld>
            <a:endParaRPr lang="en-US" altLang="en-US">
              <a:latin typeface="Calibri" panose="020F0502020204030204" pitchFamily="34" charset="0"/>
            </a:endParaRPr>
          </a:p>
        </p:txBody>
      </p:sp>
      <p:sp>
        <p:nvSpPr>
          <p:cNvPr id="118787" name="Rectangle 2"/>
          <p:cNvSpPr>
            <a:spLocks noGrp="1" noRot="1" noChangeAspect="1" noChangeArrowheads="1" noTextEdit="1"/>
          </p:cNvSpPr>
          <p:nvPr>
            <p:ph type="sldImg"/>
          </p:nvPr>
        </p:nvSpPr>
        <p:spPr bwMode="auto">
          <a:xfrm>
            <a:off x="3206750" y="581025"/>
            <a:ext cx="3827463" cy="2870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8" name="Rectangle 3"/>
          <p:cNvSpPr>
            <a:spLocks noGrp="1" noChangeArrowheads="1"/>
          </p:cNvSpPr>
          <p:nvPr>
            <p:ph type="body" idx="1"/>
          </p:nvPr>
        </p:nvSpPr>
        <p:spPr bwMode="auto">
          <a:xfrm>
            <a:off x="1251374" y="3583782"/>
            <a:ext cx="7509933" cy="34570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235245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85372" indent="-302066" eaLnBrk="0" hangingPunct="0">
              <a:defRPr>
                <a:solidFill>
                  <a:schemeClr val="tx1"/>
                </a:solidFill>
                <a:latin typeface="Arial" panose="020B0604020202020204" pitchFamily="34" charset="0"/>
              </a:defRPr>
            </a:lvl2pPr>
            <a:lvl3pPr marL="1208265" indent="-241653" eaLnBrk="0" hangingPunct="0">
              <a:defRPr>
                <a:solidFill>
                  <a:schemeClr val="tx1"/>
                </a:solidFill>
                <a:latin typeface="Arial" panose="020B0604020202020204" pitchFamily="34" charset="0"/>
              </a:defRPr>
            </a:lvl3pPr>
            <a:lvl4pPr marL="1691571" indent="-241653" eaLnBrk="0" hangingPunct="0">
              <a:defRPr>
                <a:solidFill>
                  <a:schemeClr val="tx1"/>
                </a:solidFill>
                <a:latin typeface="Arial" panose="020B0604020202020204" pitchFamily="34" charset="0"/>
              </a:defRPr>
            </a:lvl4pPr>
            <a:lvl5pPr marL="2174878" indent="-241653" eaLnBrk="0" hangingPunct="0">
              <a:defRPr>
                <a:solidFill>
                  <a:schemeClr val="tx1"/>
                </a:solidFill>
                <a:latin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A9B8089-D9D6-4DE2-A1FF-23C56B27CB40}" type="slidenum">
              <a:rPr lang="en-US" altLang="en-US">
                <a:latin typeface="Calibri" panose="020F0502020204030204" pitchFamily="34" charset="0"/>
              </a:rPr>
              <a:pPr eaLnBrk="1" hangingPunct="1"/>
              <a:t>20</a:t>
            </a:fld>
            <a:endParaRPr lang="en-US" altLang="en-US">
              <a:latin typeface="Calibri" panose="020F0502020204030204" pitchFamily="34" charset="0"/>
            </a:endParaRPr>
          </a:p>
        </p:txBody>
      </p:sp>
      <p:sp>
        <p:nvSpPr>
          <p:cNvPr id="115715" name="Rectangle 2"/>
          <p:cNvSpPr>
            <a:spLocks noGrp="1" noRot="1" noChangeAspect="1" noChangeArrowheads="1" noTextEdit="1"/>
          </p:cNvSpPr>
          <p:nvPr>
            <p:ph type="sldImg"/>
          </p:nvPr>
        </p:nvSpPr>
        <p:spPr bwMode="auto">
          <a:xfrm>
            <a:off x="3201988" y="576263"/>
            <a:ext cx="3840162" cy="28797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6" name="Rectangle 3"/>
          <p:cNvSpPr>
            <a:spLocks noGrp="1" noChangeArrowheads="1"/>
          </p:cNvSpPr>
          <p:nvPr>
            <p:ph type="body" idx="1"/>
          </p:nvPr>
        </p:nvSpPr>
        <p:spPr bwMode="auto">
          <a:xfrm>
            <a:off x="1363135" y="3648791"/>
            <a:ext cx="7515013" cy="34554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Pest conducive conditions allow pests to thrive in our schools and homes</a:t>
            </a:r>
          </a:p>
        </p:txBody>
      </p:sp>
    </p:spTree>
    <p:extLst>
      <p:ext uri="{BB962C8B-B14F-4D97-AF65-F5344CB8AC3E}">
        <p14:creationId xmlns:p14="http://schemas.microsoft.com/office/powerpoint/2010/main" val="3912736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4233">
              <a:defRPr>
                <a:solidFill>
                  <a:schemeClr val="tx1"/>
                </a:solidFill>
                <a:latin typeface="Arial" charset="0"/>
              </a:defRPr>
            </a:lvl1pPr>
            <a:lvl2pPr marL="792676" indent="-304875" defTabSz="994233">
              <a:defRPr>
                <a:solidFill>
                  <a:schemeClr val="tx1"/>
                </a:solidFill>
                <a:latin typeface="Arial" charset="0"/>
              </a:defRPr>
            </a:lvl2pPr>
            <a:lvl3pPr marL="1219502" indent="-243900" defTabSz="994233">
              <a:defRPr>
                <a:solidFill>
                  <a:schemeClr val="tx1"/>
                </a:solidFill>
                <a:latin typeface="Arial" charset="0"/>
              </a:defRPr>
            </a:lvl3pPr>
            <a:lvl4pPr marL="1707303" indent="-243900" defTabSz="994233">
              <a:defRPr>
                <a:solidFill>
                  <a:schemeClr val="tx1"/>
                </a:solidFill>
                <a:latin typeface="Arial" charset="0"/>
              </a:defRPr>
            </a:lvl4pPr>
            <a:lvl5pPr marL="2195104" indent="-243900" defTabSz="994233">
              <a:defRPr>
                <a:solidFill>
                  <a:schemeClr val="tx1"/>
                </a:solidFill>
                <a:latin typeface="Arial" charset="0"/>
              </a:defRPr>
            </a:lvl5pPr>
            <a:lvl6pPr marL="2682905" indent="-243900" defTabSz="994233" eaLnBrk="0" fontAlgn="base" hangingPunct="0">
              <a:spcBef>
                <a:spcPct val="0"/>
              </a:spcBef>
              <a:spcAft>
                <a:spcPct val="0"/>
              </a:spcAft>
              <a:defRPr>
                <a:solidFill>
                  <a:schemeClr val="tx1"/>
                </a:solidFill>
                <a:latin typeface="Arial" charset="0"/>
              </a:defRPr>
            </a:lvl6pPr>
            <a:lvl7pPr marL="3170706" indent="-243900" defTabSz="994233" eaLnBrk="0" fontAlgn="base" hangingPunct="0">
              <a:spcBef>
                <a:spcPct val="0"/>
              </a:spcBef>
              <a:spcAft>
                <a:spcPct val="0"/>
              </a:spcAft>
              <a:defRPr>
                <a:solidFill>
                  <a:schemeClr val="tx1"/>
                </a:solidFill>
                <a:latin typeface="Arial" charset="0"/>
              </a:defRPr>
            </a:lvl7pPr>
            <a:lvl8pPr marL="3658507" indent="-243900" defTabSz="994233" eaLnBrk="0" fontAlgn="base" hangingPunct="0">
              <a:spcBef>
                <a:spcPct val="0"/>
              </a:spcBef>
              <a:spcAft>
                <a:spcPct val="0"/>
              </a:spcAft>
              <a:defRPr>
                <a:solidFill>
                  <a:schemeClr val="tx1"/>
                </a:solidFill>
                <a:latin typeface="Arial" charset="0"/>
              </a:defRPr>
            </a:lvl8pPr>
            <a:lvl9pPr marL="4146308" indent="-243900" defTabSz="994233" eaLnBrk="0" fontAlgn="base" hangingPunct="0">
              <a:spcBef>
                <a:spcPct val="0"/>
              </a:spcBef>
              <a:spcAft>
                <a:spcPct val="0"/>
              </a:spcAft>
              <a:defRPr>
                <a:solidFill>
                  <a:schemeClr val="tx1"/>
                </a:solidFill>
                <a:latin typeface="Arial" charset="0"/>
              </a:defRPr>
            </a:lvl9pPr>
          </a:lstStyle>
          <a:p>
            <a:r>
              <a:rPr lang="en-US" smtClean="0">
                <a:latin typeface="Comic Sans MS" pitchFamily="66" charset="0"/>
              </a:rPr>
              <a:t>School IPM</a:t>
            </a:r>
          </a:p>
        </p:txBody>
      </p:sp>
      <p:sp>
        <p:nvSpPr>
          <p:cNvPr id="747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4233">
              <a:defRPr>
                <a:solidFill>
                  <a:schemeClr val="tx1"/>
                </a:solidFill>
                <a:latin typeface="Arial" charset="0"/>
              </a:defRPr>
            </a:lvl1pPr>
            <a:lvl2pPr marL="792676" indent="-304875" defTabSz="994233">
              <a:defRPr>
                <a:solidFill>
                  <a:schemeClr val="tx1"/>
                </a:solidFill>
                <a:latin typeface="Arial" charset="0"/>
              </a:defRPr>
            </a:lvl2pPr>
            <a:lvl3pPr marL="1219502" indent="-243900" defTabSz="994233">
              <a:defRPr>
                <a:solidFill>
                  <a:schemeClr val="tx1"/>
                </a:solidFill>
                <a:latin typeface="Arial" charset="0"/>
              </a:defRPr>
            </a:lvl3pPr>
            <a:lvl4pPr marL="1707303" indent="-243900" defTabSz="994233">
              <a:defRPr>
                <a:solidFill>
                  <a:schemeClr val="tx1"/>
                </a:solidFill>
                <a:latin typeface="Arial" charset="0"/>
              </a:defRPr>
            </a:lvl4pPr>
            <a:lvl5pPr marL="2195104" indent="-243900" defTabSz="994233">
              <a:defRPr>
                <a:solidFill>
                  <a:schemeClr val="tx1"/>
                </a:solidFill>
                <a:latin typeface="Arial" charset="0"/>
              </a:defRPr>
            </a:lvl5pPr>
            <a:lvl6pPr marL="2682905" indent="-243900" defTabSz="994233" eaLnBrk="0" fontAlgn="base" hangingPunct="0">
              <a:spcBef>
                <a:spcPct val="0"/>
              </a:spcBef>
              <a:spcAft>
                <a:spcPct val="0"/>
              </a:spcAft>
              <a:defRPr>
                <a:solidFill>
                  <a:schemeClr val="tx1"/>
                </a:solidFill>
                <a:latin typeface="Arial" charset="0"/>
              </a:defRPr>
            </a:lvl6pPr>
            <a:lvl7pPr marL="3170706" indent="-243900" defTabSz="994233" eaLnBrk="0" fontAlgn="base" hangingPunct="0">
              <a:spcBef>
                <a:spcPct val="0"/>
              </a:spcBef>
              <a:spcAft>
                <a:spcPct val="0"/>
              </a:spcAft>
              <a:defRPr>
                <a:solidFill>
                  <a:schemeClr val="tx1"/>
                </a:solidFill>
                <a:latin typeface="Arial" charset="0"/>
              </a:defRPr>
            </a:lvl7pPr>
            <a:lvl8pPr marL="3658507" indent="-243900" defTabSz="994233" eaLnBrk="0" fontAlgn="base" hangingPunct="0">
              <a:spcBef>
                <a:spcPct val="0"/>
              </a:spcBef>
              <a:spcAft>
                <a:spcPct val="0"/>
              </a:spcAft>
              <a:defRPr>
                <a:solidFill>
                  <a:schemeClr val="tx1"/>
                </a:solidFill>
                <a:latin typeface="Arial" charset="0"/>
              </a:defRPr>
            </a:lvl8pPr>
            <a:lvl9pPr marL="4146308" indent="-243900" defTabSz="994233" eaLnBrk="0" fontAlgn="base" hangingPunct="0">
              <a:spcBef>
                <a:spcPct val="0"/>
              </a:spcBef>
              <a:spcAft>
                <a:spcPct val="0"/>
              </a:spcAft>
              <a:defRPr>
                <a:solidFill>
                  <a:schemeClr val="tx1"/>
                </a:solidFill>
                <a:latin typeface="Arial" charset="0"/>
              </a:defRPr>
            </a:lvl9pPr>
          </a:lstStyle>
          <a:p>
            <a:r>
              <a:rPr lang="en-US" smtClean="0">
                <a:latin typeface="Comic Sans MS" pitchFamily="66" charset="0"/>
              </a:rPr>
              <a:t>Gouge &amp;  Lame</a:t>
            </a:r>
          </a:p>
        </p:txBody>
      </p:sp>
      <p:sp>
        <p:nvSpPr>
          <p:cNvPr id="7475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4233">
              <a:defRPr>
                <a:solidFill>
                  <a:schemeClr val="tx1"/>
                </a:solidFill>
                <a:latin typeface="Arial" charset="0"/>
              </a:defRPr>
            </a:lvl1pPr>
            <a:lvl2pPr marL="792676" indent="-304875" defTabSz="994233">
              <a:defRPr>
                <a:solidFill>
                  <a:schemeClr val="tx1"/>
                </a:solidFill>
                <a:latin typeface="Arial" charset="0"/>
              </a:defRPr>
            </a:lvl2pPr>
            <a:lvl3pPr marL="1219502" indent="-243900" defTabSz="994233">
              <a:defRPr>
                <a:solidFill>
                  <a:schemeClr val="tx1"/>
                </a:solidFill>
                <a:latin typeface="Arial" charset="0"/>
              </a:defRPr>
            </a:lvl3pPr>
            <a:lvl4pPr marL="1707303" indent="-243900" defTabSz="994233">
              <a:defRPr>
                <a:solidFill>
                  <a:schemeClr val="tx1"/>
                </a:solidFill>
                <a:latin typeface="Arial" charset="0"/>
              </a:defRPr>
            </a:lvl4pPr>
            <a:lvl5pPr marL="2195104" indent="-243900" defTabSz="994233">
              <a:defRPr>
                <a:solidFill>
                  <a:schemeClr val="tx1"/>
                </a:solidFill>
                <a:latin typeface="Arial" charset="0"/>
              </a:defRPr>
            </a:lvl5pPr>
            <a:lvl6pPr marL="2682905" indent="-243900" defTabSz="994233" eaLnBrk="0" fontAlgn="base" hangingPunct="0">
              <a:spcBef>
                <a:spcPct val="0"/>
              </a:spcBef>
              <a:spcAft>
                <a:spcPct val="0"/>
              </a:spcAft>
              <a:defRPr>
                <a:solidFill>
                  <a:schemeClr val="tx1"/>
                </a:solidFill>
                <a:latin typeface="Arial" charset="0"/>
              </a:defRPr>
            </a:lvl6pPr>
            <a:lvl7pPr marL="3170706" indent="-243900" defTabSz="994233" eaLnBrk="0" fontAlgn="base" hangingPunct="0">
              <a:spcBef>
                <a:spcPct val="0"/>
              </a:spcBef>
              <a:spcAft>
                <a:spcPct val="0"/>
              </a:spcAft>
              <a:defRPr>
                <a:solidFill>
                  <a:schemeClr val="tx1"/>
                </a:solidFill>
                <a:latin typeface="Arial" charset="0"/>
              </a:defRPr>
            </a:lvl7pPr>
            <a:lvl8pPr marL="3658507" indent="-243900" defTabSz="994233" eaLnBrk="0" fontAlgn="base" hangingPunct="0">
              <a:spcBef>
                <a:spcPct val="0"/>
              </a:spcBef>
              <a:spcAft>
                <a:spcPct val="0"/>
              </a:spcAft>
              <a:defRPr>
                <a:solidFill>
                  <a:schemeClr val="tx1"/>
                </a:solidFill>
                <a:latin typeface="Arial" charset="0"/>
              </a:defRPr>
            </a:lvl8pPr>
            <a:lvl9pPr marL="4146308" indent="-243900" defTabSz="994233" eaLnBrk="0" fontAlgn="base" hangingPunct="0">
              <a:spcBef>
                <a:spcPct val="0"/>
              </a:spcBef>
              <a:spcAft>
                <a:spcPct val="0"/>
              </a:spcAft>
              <a:defRPr>
                <a:solidFill>
                  <a:schemeClr val="tx1"/>
                </a:solidFill>
                <a:latin typeface="Arial" charset="0"/>
              </a:defRPr>
            </a:lvl9pPr>
          </a:lstStyle>
          <a:p>
            <a:fld id="{859DCB22-1D7B-47CE-978F-022FAA69DC46}" type="slidenum">
              <a:rPr lang="en-US" smtClean="0">
                <a:latin typeface="Comic Sans MS" pitchFamily="66" charset="0"/>
              </a:rPr>
              <a:pPr/>
              <a:t>21</a:t>
            </a:fld>
            <a:endParaRPr lang="en-US" smtClean="0">
              <a:latin typeface="Comic Sans MS" pitchFamily="66" charset="0"/>
            </a:endParaRPr>
          </a:p>
        </p:txBody>
      </p:sp>
      <p:sp>
        <p:nvSpPr>
          <p:cNvPr id="74757" name="Rectangle 2"/>
          <p:cNvSpPr>
            <a:spLocks noGrp="1" noRot="1" noChangeAspect="1" noChangeArrowheads="1" noTextEdit="1"/>
          </p:cNvSpPr>
          <p:nvPr>
            <p:ph type="sldImg"/>
          </p:nvPr>
        </p:nvSpPr>
        <p:spPr>
          <a:ln/>
        </p:spPr>
      </p:sp>
      <p:sp>
        <p:nvSpPr>
          <p:cNvPr id="7475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0269660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4233">
              <a:defRPr>
                <a:solidFill>
                  <a:schemeClr val="tx1"/>
                </a:solidFill>
                <a:latin typeface="Arial" charset="0"/>
              </a:defRPr>
            </a:lvl1pPr>
            <a:lvl2pPr marL="792676" indent="-304875" defTabSz="994233">
              <a:defRPr>
                <a:solidFill>
                  <a:schemeClr val="tx1"/>
                </a:solidFill>
                <a:latin typeface="Arial" charset="0"/>
              </a:defRPr>
            </a:lvl2pPr>
            <a:lvl3pPr marL="1219502" indent="-243900" defTabSz="994233">
              <a:defRPr>
                <a:solidFill>
                  <a:schemeClr val="tx1"/>
                </a:solidFill>
                <a:latin typeface="Arial" charset="0"/>
              </a:defRPr>
            </a:lvl3pPr>
            <a:lvl4pPr marL="1707303" indent="-243900" defTabSz="994233">
              <a:defRPr>
                <a:solidFill>
                  <a:schemeClr val="tx1"/>
                </a:solidFill>
                <a:latin typeface="Arial" charset="0"/>
              </a:defRPr>
            </a:lvl4pPr>
            <a:lvl5pPr marL="2195104" indent="-243900" defTabSz="994233">
              <a:defRPr>
                <a:solidFill>
                  <a:schemeClr val="tx1"/>
                </a:solidFill>
                <a:latin typeface="Arial" charset="0"/>
              </a:defRPr>
            </a:lvl5pPr>
            <a:lvl6pPr marL="2682905" indent="-243900" defTabSz="994233" eaLnBrk="0" fontAlgn="base" hangingPunct="0">
              <a:spcBef>
                <a:spcPct val="0"/>
              </a:spcBef>
              <a:spcAft>
                <a:spcPct val="0"/>
              </a:spcAft>
              <a:defRPr>
                <a:solidFill>
                  <a:schemeClr val="tx1"/>
                </a:solidFill>
                <a:latin typeface="Arial" charset="0"/>
              </a:defRPr>
            </a:lvl6pPr>
            <a:lvl7pPr marL="3170706" indent="-243900" defTabSz="994233" eaLnBrk="0" fontAlgn="base" hangingPunct="0">
              <a:spcBef>
                <a:spcPct val="0"/>
              </a:spcBef>
              <a:spcAft>
                <a:spcPct val="0"/>
              </a:spcAft>
              <a:defRPr>
                <a:solidFill>
                  <a:schemeClr val="tx1"/>
                </a:solidFill>
                <a:latin typeface="Arial" charset="0"/>
              </a:defRPr>
            </a:lvl7pPr>
            <a:lvl8pPr marL="3658507" indent="-243900" defTabSz="994233" eaLnBrk="0" fontAlgn="base" hangingPunct="0">
              <a:spcBef>
                <a:spcPct val="0"/>
              </a:spcBef>
              <a:spcAft>
                <a:spcPct val="0"/>
              </a:spcAft>
              <a:defRPr>
                <a:solidFill>
                  <a:schemeClr val="tx1"/>
                </a:solidFill>
                <a:latin typeface="Arial" charset="0"/>
              </a:defRPr>
            </a:lvl8pPr>
            <a:lvl9pPr marL="4146308" indent="-243900" defTabSz="994233" eaLnBrk="0" fontAlgn="base" hangingPunct="0">
              <a:spcBef>
                <a:spcPct val="0"/>
              </a:spcBef>
              <a:spcAft>
                <a:spcPct val="0"/>
              </a:spcAft>
              <a:defRPr>
                <a:solidFill>
                  <a:schemeClr val="tx1"/>
                </a:solidFill>
                <a:latin typeface="Arial" charset="0"/>
              </a:defRPr>
            </a:lvl9pPr>
          </a:lstStyle>
          <a:p>
            <a:r>
              <a:rPr lang="en-US" smtClean="0">
                <a:latin typeface="Comic Sans MS" pitchFamily="66" charset="0"/>
              </a:rPr>
              <a:t>School IPM</a:t>
            </a:r>
          </a:p>
        </p:txBody>
      </p:sp>
      <p:sp>
        <p:nvSpPr>
          <p:cNvPr id="76803"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4233">
              <a:defRPr>
                <a:solidFill>
                  <a:schemeClr val="tx1"/>
                </a:solidFill>
                <a:latin typeface="Arial" charset="0"/>
              </a:defRPr>
            </a:lvl1pPr>
            <a:lvl2pPr marL="792676" indent="-304875" defTabSz="994233">
              <a:defRPr>
                <a:solidFill>
                  <a:schemeClr val="tx1"/>
                </a:solidFill>
                <a:latin typeface="Arial" charset="0"/>
              </a:defRPr>
            </a:lvl2pPr>
            <a:lvl3pPr marL="1219502" indent="-243900" defTabSz="994233">
              <a:defRPr>
                <a:solidFill>
                  <a:schemeClr val="tx1"/>
                </a:solidFill>
                <a:latin typeface="Arial" charset="0"/>
              </a:defRPr>
            </a:lvl3pPr>
            <a:lvl4pPr marL="1707303" indent="-243900" defTabSz="994233">
              <a:defRPr>
                <a:solidFill>
                  <a:schemeClr val="tx1"/>
                </a:solidFill>
                <a:latin typeface="Arial" charset="0"/>
              </a:defRPr>
            </a:lvl4pPr>
            <a:lvl5pPr marL="2195104" indent="-243900" defTabSz="994233">
              <a:defRPr>
                <a:solidFill>
                  <a:schemeClr val="tx1"/>
                </a:solidFill>
                <a:latin typeface="Arial" charset="0"/>
              </a:defRPr>
            </a:lvl5pPr>
            <a:lvl6pPr marL="2682905" indent="-243900" defTabSz="994233" eaLnBrk="0" fontAlgn="base" hangingPunct="0">
              <a:spcBef>
                <a:spcPct val="0"/>
              </a:spcBef>
              <a:spcAft>
                <a:spcPct val="0"/>
              </a:spcAft>
              <a:defRPr>
                <a:solidFill>
                  <a:schemeClr val="tx1"/>
                </a:solidFill>
                <a:latin typeface="Arial" charset="0"/>
              </a:defRPr>
            </a:lvl6pPr>
            <a:lvl7pPr marL="3170706" indent="-243900" defTabSz="994233" eaLnBrk="0" fontAlgn="base" hangingPunct="0">
              <a:spcBef>
                <a:spcPct val="0"/>
              </a:spcBef>
              <a:spcAft>
                <a:spcPct val="0"/>
              </a:spcAft>
              <a:defRPr>
                <a:solidFill>
                  <a:schemeClr val="tx1"/>
                </a:solidFill>
                <a:latin typeface="Arial" charset="0"/>
              </a:defRPr>
            </a:lvl7pPr>
            <a:lvl8pPr marL="3658507" indent="-243900" defTabSz="994233" eaLnBrk="0" fontAlgn="base" hangingPunct="0">
              <a:spcBef>
                <a:spcPct val="0"/>
              </a:spcBef>
              <a:spcAft>
                <a:spcPct val="0"/>
              </a:spcAft>
              <a:defRPr>
                <a:solidFill>
                  <a:schemeClr val="tx1"/>
                </a:solidFill>
                <a:latin typeface="Arial" charset="0"/>
              </a:defRPr>
            </a:lvl8pPr>
            <a:lvl9pPr marL="4146308" indent="-243900" defTabSz="994233" eaLnBrk="0" fontAlgn="base" hangingPunct="0">
              <a:spcBef>
                <a:spcPct val="0"/>
              </a:spcBef>
              <a:spcAft>
                <a:spcPct val="0"/>
              </a:spcAft>
              <a:defRPr>
                <a:solidFill>
                  <a:schemeClr val="tx1"/>
                </a:solidFill>
                <a:latin typeface="Arial" charset="0"/>
              </a:defRPr>
            </a:lvl9pPr>
          </a:lstStyle>
          <a:p>
            <a:r>
              <a:rPr lang="en-US" smtClean="0">
                <a:latin typeface="Comic Sans MS" pitchFamily="66" charset="0"/>
              </a:rPr>
              <a:t>Gouge &amp;  Lame</a:t>
            </a:r>
          </a:p>
        </p:txBody>
      </p:sp>
      <p:sp>
        <p:nvSpPr>
          <p:cNvPr id="7680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4233">
              <a:defRPr>
                <a:solidFill>
                  <a:schemeClr val="tx1"/>
                </a:solidFill>
                <a:latin typeface="Arial" charset="0"/>
              </a:defRPr>
            </a:lvl1pPr>
            <a:lvl2pPr marL="792676" indent="-304875" defTabSz="994233">
              <a:defRPr>
                <a:solidFill>
                  <a:schemeClr val="tx1"/>
                </a:solidFill>
                <a:latin typeface="Arial" charset="0"/>
              </a:defRPr>
            </a:lvl2pPr>
            <a:lvl3pPr marL="1219502" indent="-243900" defTabSz="994233">
              <a:defRPr>
                <a:solidFill>
                  <a:schemeClr val="tx1"/>
                </a:solidFill>
                <a:latin typeface="Arial" charset="0"/>
              </a:defRPr>
            </a:lvl3pPr>
            <a:lvl4pPr marL="1707303" indent="-243900" defTabSz="994233">
              <a:defRPr>
                <a:solidFill>
                  <a:schemeClr val="tx1"/>
                </a:solidFill>
                <a:latin typeface="Arial" charset="0"/>
              </a:defRPr>
            </a:lvl4pPr>
            <a:lvl5pPr marL="2195104" indent="-243900" defTabSz="994233">
              <a:defRPr>
                <a:solidFill>
                  <a:schemeClr val="tx1"/>
                </a:solidFill>
                <a:latin typeface="Arial" charset="0"/>
              </a:defRPr>
            </a:lvl5pPr>
            <a:lvl6pPr marL="2682905" indent="-243900" defTabSz="994233" eaLnBrk="0" fontAlgn="base" hangingPunct="0">
              <a:spcBef>
                <a:spcPct val="0"/>
              </a:spcBef>
              <a:spcAft>
                <a:spcPct val="0"/>
              </a:spcAft>
              <a:defRPr>
                <a:solidFill>
                  <a:schemeClr val="tx1"/>
                </a:solidFill>
                <a:latin typeface="Arial" charset="0"/>
              </a:defRPr>
            </a:lvl6pPr>
            <a:lvl7pPr marL="3170706" indent="-243900" defTabSz="994233" eaLnBrk="0" fontAlgn="base" hangingPunct="0">
              <a:spcBef>
                <a:spcPct val="0"/>
              </a:spcBef>
              <a:spcAft>
                <a:spcPct val="0"/>
              </a:spcAft>
              <a:defRPr>
                <a:solidFill>
                  <a:schemeClr val="tx1"/>
                </a:solidFill>
                <a:latin typeface="Arial" charset="0"/>
              </a:defRPr>
            </a:lvl7pPr>
            <a:lvl8pPr marL="3658507" indent="-243900" defTabSz="994233" eaLnBrk="0" fontAlgn="base" hangingPunct="0">
              <a:spcBef>
                <a:spcPct val="0"/>
              </a:spcBef>
              <a:spcAft>
                <a:spcPct val="0"/>
              </a:spcAft>
              <a:defRPr>
                <a:solidFill>
                  <a:schemeClr val="tx1"/>
                </a:solidFill>
                <a:latin typeface="Arial" charset="0"/>
              </a:defRPr>
            </a:lvl8pPr>
            <a:lvl9pPr marL="4146308" indent="-243900" defTabSz="994233" eaLnBrk="0" fontAlgn="base" hangingPunct="0">
              <a:spcBef>
                <a:spcPct val="0"/>
              </a:spcBef>
              <a:spcAft>
                <a:spcPct val="0"/>
              </a:spcAft>
              <a:defRPr>
                <a:solidFill>
                  <a:schemeClr val="tx1"/>
                </a:solidFill>
                <a:latin typeface="Arial" charset="0"/>
              </a:defRPr>
            </a:lvl9pPr>
          </a:lstStyle>
          <a:p>
            <a:fld id="{2AF1C870-5416-4CEA-AC98-FE87B21E2E67}" type="slidenum">
              <a:rPr lang="en-US" smtClean="0">
                <a:latin typeface="Comic Sans MS" pitchFamily="66" charset="0"/>
              </a:rPr>
              <a:pPr/>
              <a:t>22</a:t>
            </a:fld>
            <a:endParaRPr lang="en-US" smtClean="0">
              <a:latin typeface="Comic Sans MS" pitchFamily="66" charset="0"/>
            </a:endParaRPr>
          </a:p>
        </p:txBody>
      </p:sp>
      <p:sp>
        <p:nvSpPr>
          <p:cNvPr id="76805" name="Rectangle 2"/>
          <p:cNvSpPr>
            <a:spLocks noGrp="1" noRot="1" noChangeAspect="1" noChangeArrowheads="1" noTextEdit="1"/>
          </p:cNvSpPr>
          <p:nvPr>
            <p:ph type="sldImg"/>
          </p:nvPr>
        </p:nvSpPr>
        <p:spPr>
          <a:ln/>
        </p:spPr>
      </p:sp>
      <p:sp>
        <p:nvSpPr>
          <p:cNvPr id="7680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237438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4233">
              <a:defRPr>
                <a:solidFill>
                  <a:schemeClr val="tx1"/>
                </a:solidFill>
                <a:latin typeface="Arial" charset="0"/>
              </a:defRPr>
            </a:lvl1pPr>
            <a:lvl2pPr marL="792676" indent="-304875" defTabSz="994233">
              <a:defRPr>
                <a:solidFill>
                  <a:schemeClr val="tx1"/>
                </a:solidFill>
                <a:latin typeface="Arial" charset="0"/>
              </a:defRPr>
            </a:lvl2pPr>
            <a:lvl3pPr marL="1219502" indent="-243900" defTabSz="994233">
              <a:defRPr>
                <a:solidFill>
                  <a:schemeClr val="tx1"/>
                </a:solidFill>
                <a:latin typeface="Arial" charset="0"/>
              </a:defRPr>
            </a:lvl3pPr>
            <a:lvl4pPr marL="1707303" indent="-243900" defTabSz="994233">
              <a:defRPr>
                <a:solidFill>
                  <a:schemeClr val="tx1"/>
                </a:solidFill>
                <a:latin typeface="Arial" charset="0"/>
              </a:defRPr>
            </a:lvl4pPr>
            <a:lvl5pPr marL="2195104" indent="-243900" defTabSz="994233">
              <a:defRPr>
                <a:solidFill>
                  <a:schemeClr val="tx1"/>
                </a:solidFill>
                <a:latin typeface="Arial" charset="0"/>
              </a:defRPr>
            </a:lvl5pPr>
            <a:lvl6pPr marL="2682905" indent="-243900" defTabSz="994233" eaLnBrk="0" fontAlgn="base" hangingPunct="0">
              <a:spcBef>
                <a:spcPct val="0"/>
              </a:spcBef>
              <a:spcAft>
                <a:spcPct val="0"/>
              </a:spcAft>
              <a:defRPr>
                <a:solidFill>
                  <a:schemeClr val="tx1"/>
                </a:solidFill>
                <a:latin typeface="Arial" charset="0"/>
              </a:defRPr>
            </a:lvl6pPr>
            <a:lvl7pPr marL="3170706" indent="-243900" defTabSz="994233" eaLnBrk="0" fontAlgn="base" hangingPunct="0">
              <a:spcBef>
                <a:spcPct val="0"/>
              </a:spcBef>
              <a:spcAft>
                <a:spcPct val="0"/>
              </a:spcAft>
              <a:defRPr>
                <a:solidFill>
                  <a:schemeClr val="tx1"/>
                </a:solidFill>
                <a:latin typeface="Arial" charset="0"/>
              </a:defRPr>
            </a:lvl7pPr>
            <a:lvl8pPr marL="3658507" indent="-243900" defTabSz="994233" eaLnBrk="0" fontAlgn="base" hangingPunct="0">
              <a:spcBef>
                <a:spcPct val="0"/>
              </a:spcBef>
              <a:spcAft>
                <a:spcPct val="0"/>
              </a:spcAft>
              <a:defRPr>
                <a:solidFill>
                  <a:schemeClr val="tx1"/>
                </a:solidFill>
                <a:latin typeface="Arial" charset="0"/>
              </a:defRPr>
            </a:lvl8pPr>
            <a:lvl9pPr marL="4146308" indent="-243900" defTabSz="994233" eaLnBrk="0" fontAlgn="base" hangingPunct="0">
              <a:spcBef>
                <a:spcPct val="0"/>
              </a:spcBef>
              <a:spcAft>
                <a:spcPct val="0"/>
              </a:spcAft>
              <a:defRPr>
                <a:solidFill>
                  <a:schemeClr val="tx1"/>
                </a:solidFill>
                <a:latin typeface="Arial" charset="0"/>
              </a:defRPr>
            </a:lvl9pPr>
          </a:lstStyle>
          <a:p>
            <a:r>
              <a:rPr lang="en-US" smtClean="0">
                <a:latin typeface="Comic Sans MS" pitchFamily="66" charset="0"/>
              </a:rPr>
              <a:t>School IPM</a:t>
            </a:r>
          </a:p>
        </p:txBody>
      </p:sp>
      <p:sp>
        <p:nvSpPr>
          <p:cNvPr id="77827"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4233">
              <a:defRPr>
                <a:solidFill>
                  <a:schemeClr val="tx1"/>
                </a:solidFill>
                <a:latin typeface="Arial" charset="0"/>
              </a:defRPr>
            </a:lvl1pPr>
            <a:lvl2pPr marL="792676" indent="-304875" defTabSz="994233">
              <a:defRPr>
                <a:solidFill>
                  <a:schemeClr val="tx1"/>
                </a:solidFill>
                <a:latin typeface="Arial" charset="0"/>
              </a:defRPr>
            </a:lvl2pPr>
            <a:lvl3pPr marL="1219502" indent="-243900" defTabSz="994233">
              <a:defRPr>
                <a:solidFill>
                  <a:schemeClr val="tx1"/>
                </a:solidFill>
                <a:latin typeface="Arial" charset="0"/>
              </a:defRPr>
            </a:lvl3pPr>
            <a:lvl4pPr marL="1707303" indent="-243900" defTabSz="994233">
              <a:defRPr>
                <a:solidFill>
                  <a:schemeClr val="tx1"/>
                </a:solidFill>
                <a:latin typeface="Arial" charset="0"/>
              </a:defRPr>
            </a:lvl4pPr>
            <a:lvl5pPr marL="2195104" indent="-243900" defTabSz="994233">
              <a:defRPr>
                <a:solidFill>
                  <a:schemeClr val="tx1"/>
                </a:solidFill>
                <a:latin typeface="Arial" charset="0"/>
              </a:defRPr>
            </a:lvl5pPr>
            <a:lvl6pPr marL="2682905" indent="-243900" defTabSz="994233" eaLnBrk="0" fontAlgn="base" hangingPunct="0">
              <a:spcBef>
                <a:spcPct val="0"/>
              </a:spcBef>
              <a:spcAft>
                <a:spcPct val="0"/>
              </a:spcAft>
              <a:defRPr>
                <a:solidFill>
                  <a:schemeClr val="tx1"/>
                </a:solidFill>
                <a:latin typeface="Arial" charset="0"/>
              </a:defRPr>
            </a:lvl6pPr>
            <a:lvl7pPr marL="3170706" indent="-243900" defTabSz="994233" eaLnBrk="0" fontAlgn="base" hangingPunct="0">
              <a:spcBef>
                <a:spcPct val="0"/>
              </a:spcBef>
              <a:spcAft>
                <a:spcPct val="0"/>
              </a:spcAft>
              <a:defRPr>
                <a:solidFill>
                  <a:schemeClr val="tx1"/>
                </a:solidFill>
                <a:latin typeface="Arial" charset="0"/>
              </a:defRPr>
            </a:lvl7pPr>
            <a:lvl8pPr marL="3658507" indent="-243900" defTabSz="994233" eaLnBrk="0" fontAlgn="base" hangingPunct="0">
              <a:spcBef>
                <a:spcPct val="0"/>
              </a:spcBef>
              <a:spcAft>
                <a:spcPct val="0"/>
              </a:spcAft>
              <a:defRPr>
                <a:solidFill>
                  <a:schemeClr val="tx1"/>
                </a:solidFill>
                <a:latin typeface="Arial" charset="0"/>
              </a:defRPr>
            </a:lvl8pPr>
            <a:lvl9pPr marL="4146308" indent="-243900" defTabSz="994233" eaLnBrk="0" fontAlgn="base" hangingPunct="0">
              <a:spcBef>
                <a:spcPct val="0"/>
              </a:spcBef>
              <a:spcAft>
                <a:spcPct val="0"/>
              </a:spcAft>
              <a:defRPr>
                <a:solidFill>
                  <a:schemeClr val="tx1"/>
                </a:solidFill>
                <a:latin typeface="Arial" charset="0"/>
              </a:defRPr>
            </a:lvl9pPr>
          </a:lstStyle>
          <a:p>
            <a:r>
              <a:rPr lang="en-US" smtClean="0">
                <a:latin typeface="Comic Sans MS" pitchFamily="66" charset="0"/>
              </a:rPr>
              <a:t>Gouge &amp;  Lame</a:t>
            </a:r>
          </a:p>
        </p:txBody>
      </p:sp>
      <p:sp>
        <p:nvSpPr>
          <p:cNvPr id="7782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4233">
              <a:defRPr>
                <a:solidFill>
                  <a:schemeClr val="tx1"/>
                </a:solidFill>
                <a:latin typeface="Arial" charset="0"/>
              </a:defRPr>
            </a:lvl1pPr>
            <a:lvl2pPr marL="792676" indent="-304875" defTabSz="994233">
              <a:defRPr>
                <a:solidFill>
                  <a:schemeClr val="tx1"/>
                </a:solidFill>
                <a:latin typeface="Arial" charset="0"/>
              </a:defRPr>
            </a:lvl2pPr>
            <a:lvl3pPr marL="1219502" indent="-243900" defTabSz="994233">
              <a:defRPr>
                <a:solidFill>
                  <a:schemeClr val="tx1"/>
                </a:solidFill>
                <a:latin typeface="Arial" charset="0"/>
              </a:defRPr>
            </a:lvl3pPr>
            <a:lvl4pPr marL="1707303" indent="-243900" defTabSz="994233">
              <a:defRPr>
                <a:solidFill>
                  <a:schemeClr val="tx1"/>
                </a:solidFill>
                <a:latin typeface="Arial" charset="0"/>
              </a:defRPr>
            </a:lvl4pPr>
            <a:lvl5pPr marL="2195104" indent="-243900" defTabSz="994233">
              <a:defRPr>
                <a:solidFill>
                  <a:schemeClr val="tx1"/>
                </a:solidFill>
                <a:latin typeface="Arial" charset="0"/>
              </a:defRPr>
            </a:lvl5pPr>
            <a:lvl6pPr marL="2682905" indent="-243900" defTabSz="994233" eaLnBrk="0" fontAlgn="base" hangingPunct="0">
              <a:spcBef>
                <a:spcPct val="0"/>
              </a:spcBef>
              <a:spcAft>
                <a:spcPct val="0"/>
              </a:spcAft>
              <a:defRPr>
                <a:solidFill>
                  <a:schemeClr val="tx1"/>
                </a:solidFill>
                <a:latin typeface="Arial" charset="0"/>
              </a:defRPr>
            </a:lvl6pPr>
            <a:lvl7pPr marL="3170706" indent="-243900" defTabSz="994233" eaLnBrk="0" fontAlgn="base" hangingPunct="0">
              <a:spcBef>
                <a:spcPct val="0"/>
              </a:spcBef>
              <a:spcAft>
                <a:spcPct val="0"/>
              </a:spcAft>
              <a:defRPr>
                <a:solidFill>
                  <a:schemeClr val="tx1"/>
                </a:solidFill>
                <a:latin typeface="Arial" charset="0"/>
              </a:defRPr>
            </a:lvl7pPr>
            <a:lvl8pPr marL="3658507" indent="-243900" defTabSz="994233" eaLnBrk="0" fontAlgn="base" hangingPunct="0">
              <a:spcBef>
                <a:spcPct val="0"/>
              </a:spcBef>
              <a:spcAft>
                <a:spcPct val="0"/>
              </a:spcAft>
              <a:defRPr>
                <a:solidFill>
                  <a:schemeClr val="tx1"/>
                </a:solidFill>
                <a:latin typeface="Arial" charset="0"/>
              </a:defRPr>
            </a:lvl8pPr>
            <a:lvl9pPr marL="4146308" indent="-243900" defTabSz="994233" eaLnBrk="0" fontAlgn="base" hangingPunct="0">
              <a:spcBef>
                <a:spcPct val="0"/>
              </a:spcBef>
              <a:spcAft>
                <a:spcPct val="0"/>
              </a:spcAft>
              <a:defRPr>
                <a:solidFill>
                  <a:schemeClr val="tx1"/>
                </a:solidFill>
                <a:latin typeface="Arial" charset="0"/>
              </a:defRPr>
            </a:lvl9pPr>
          </a:lstStyle>
          <a:p>
            <a:fld id="{D888BF31-0414-4B7B-A5FA-CC177AD6A72A}" type="slidenum">
              <a:rPr lang="en-US" smtClean="0">
                <a:latin typeface="Comic Sans MS" pitchFamily="66" charset="0"/>
              </a:rPr>
              <a:pPr/>
              <a:t>23</a:t>
            </a:fld>
            <a:endParaRPr lang="en-US" smtClean="0">
              <a:latin typeface="Comic Sans MS" pitchFamily="66" charset="0"/>
            </a:endParaRPr>
          </a:p>
        </p:txBody>
      </p:sp>
      <p:sp>
        <p:nvSpPr>
          <p:cNvPr id="77829" name="Rectangle 2"/>
          <p:cNvSpPr>
            <a:spLocks noGrp="1" noRot="1" noChangeAspect="1" noChangeArrowheads="1" noTextEdit="1"/>
          </p:cNvSpPr>
          <p:nvPr>
            <p:ph type="sldImg"/>
          </p:nvPr>
        </p:nvSpPr>
        <p:spPr>
          <a:ln/>
        </p:spPr>
      </p:sp>
      <p:sp>
        <p:nvSpPr>
          <p:cNvPr id="7783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186558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4233">
              <a:defRPr>
                <a:solidFill>
                  <a:schemeClr val="tx1"/>
                </a:solidFill>
                <a:latin typeface="Arial" charset="0"/>
              </a:defRPr>
            </a:lvl1pPr>
            <a:lvl2pPr marL="792676" indent="-304875" defTabSz="994233">
              <a:defRPr>
                <a:solidFill>
                  <a:schemeClr val="tx1"/>
                </a:solidFill>
                <a:latin typeface="Arial" charset="0"/>
              </a:defRPr>
            </a:lvl2pPr>
            <a:lvl3pPr marL="1219502" indent="-243900" defTabSz="994233">
              <a:defRPr>
                <a:solidFill>
                  <a:schemeClr val="tx1"/>
                </a:solidFill>
                <a:latin typeface="Arial" charset="0"/>
              </a:defRPr>
            </a:lvl3pPr>
            <a:lvl4pPr marL="1707303" indent="-243900" defTabSz="994233">
              <a:defRPr>
                <a:solidFill>
                  <a:schemeClr val="tx1"/>
                </a:solidFill>
                <a:latin typeface="Arial" charset="0"/>
              </a:defRPr>
            </a:lvl4pPr>
            <a:lvl5pPr marL="2195104" indent="-243900" defTabSz="994233">
              <a:defRPr>
                <a:solidFill>
                  <a:schemeClr val="tx1"/>
                </a:solidFill>
                <a:latin typeface="Arial" charset="0"/>
              </a:defRPr>
            </a:lvl5pPr>
            <a:lvl6pPr marL="2682905" indent="-243900" defTabSz="994233" eaLnBrk="0" fontAlgn="base" hangingPunct="0">
              <a:spcBef>
                <a:spcPct val="0"/>
              </a:spcBef>
              <a:spcAft>
                <a:spcPct val="0"/>
              </a:spcAft>
              <a:defRPr>
                <a:solidFill>
                  <a:schemeClr val="tx1"/>
                </a:solidFill>
                <a:latin typeface="Arial" charset="0"/>
              </a:defRPr>
            </a:lvl6pPr>
            <a:lvl7pPr marL="3170706" indent="-243900" defTabSz="994233" eaLnBrk="0" fontAlgn="base" hangingPunct="0">
              <a:spcBef>
                <a:spcPct val="0"/>
              </a:spcBef>
              <a:spcAft>
                <a:spcPct val="0"/>
              </a:spcAft>
              <a:defRPr>
                <a:solidFill>
                  <a:schemeClr val="tx1"/>
                </a:solidFill>
                <a:latin typeface="Arial" charset="0"/>
              </a:defRPr>
            </a:lvl7pPr>
            <a:lvl8pPr marL="3658507" indent="-243900" defTabSz="994233" eaLnBrk="0" fontAlgn="base" hangingPunct="0">
              <a:spcBef>
                <a:spcPct val="0"/>
              </a:spcBef>
              <a:spcAft>
                <a:spcPct val="0"/>
              </a:spcAft>
              <a:defRPr>
                <a:solidFill>
                  <a:schemeClr val="tx1"/>
                </a:solidFill>
                <a:latin typeface="Arial" charset="0"/>
              </a:defRPr>
            </a:lvl8pPr>
            <a:lvl9pPr marL="4146308" indent="-243900" defTabSz="994233" eaLnBrk="0" fontAlgn="base" hangingPunct="0">
              <a:spcBef>
                <a:spcPct val="0"/>
              </a:spcBef>
              <a:spcAft>
                <a:spcPct val="0"/>
              </a:spcAft>
              <a:defRPr>
                <a:solidFill>
                  <a:schemeClr val="tx1"/>
                </a:solidFill>
                <a:latin typeface="Arial" charset="0"/>
              </a:defRPr>
            </a:lvl9pPr>
          </a:lstStyle>
          <a:p>
            <a:r>
              <a:rPr lang="en-US" smtClean="0">
                <a:latin typeface="Comic Sans MS" pitchFamily="66" charset="0"/>
              </a:rPr>
              <a:t>School IPM</a:t>
            </a:r>
          </a:p>
        </p:txBody>
      </p:sp>
      <p:sp>
        <p:nvSpPr>
          <p:cNvPr id="7885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4233">
              <a:defRPr>
                <a:solidFill>
                  <a:schemeClr val="tx1"/>
                </a:solidFill>
                <a:latin typeface="Arial" charset="0"/>
              </a:defRPr>
            </a:lvl1pPr>
            <a:lvl2pPr marL="792676" indent="-304875" defTabSz="994233">
              <a:defRPr>
                <a:solidFill>
                  <a:schemeClr val="tx1"/>
                </a:solidFill>
                <a:latin typeface="Arial" charset="0"/>
              </a:defRPr>
            </a:lvl2pPr>
            <a:lvl3pPr marL="1219502" indent="-243900" defTabSz="994233">
              <a:defRPr>
                <a:solidFill>
                  <a:schemeClr val="tx1"/>
                </a:solidFill>
                <a:latin typeface="Arial" charset="0"/>
              </a:defRPr>
            </a:lvl3pPr>
            <a:lvl4pPr marL="1707303" indent="-243900" defTabSz="994233">
              <a:defRPr>
                <a:solidFill>
                  <a:schemeClr val="tx1"/>
                </a:solidFill>
                <a:latin typeface="Arial" charset="0"/>
              </a:defRPr>
            </a:lvl4pPr>
            <a:lvl5pPr marL="2195104" indent="-243900" defTabSz="994233">
              <a:defRPr>
                <a:solidFill>
                  <a:schemeClr val="tx1"/>
                </a:solidFill>
                <a:latin typeface="Arial" charset="0"/>
              </a:defRPr>
            </a:lvl5pPr>
            <a:lvl6pPr marL="2682905" indent="-243900" defTabSz="994233" eaLnBrk="0" fontAlgn="base" hangingPunct="0">
              <a:spcBef>
                <a:spcPct val="0"/>
              </a:spcBef>
              <a:spcAft>
                <a:spcPct val="0"/>
              </a:spcAft>
              <a:defRPr>
                <a:solidFill>
                  <a:schemeClr val="tx1"/>
                </a:solidFill>
                <a:latin typeface="Arial" charset="0"/>
              </a:defRPr>
            </a:lvl6pPr>
            <a:lvl7pPr marL="3170706" indent="-243900" defTabSz="994233" eaLnBrk="0" fontAlgn="base" hangingPunct="0">
              <a:spcBef>
                <a:spcPct val="0"/>
              </a:spcBef>
              <a:spcAft>
                <a:spcPct val="0"/>
              </a:spcAft>
              <a:defRPr>
                <a:solidFill>
                  <a:schemeClr val="tx1"/>
                </a:solidFill>
                <a:latin typeface="Arial" charset="0"/>
              </a:defRPr>
            </a:lvl7pPr>
            <a:lvl8pPr marL="3658507" indent="-243900" defTabSz="994233" eaLnBrk="0" fontAlgn="base" hangingPunct="0">
              <a:spcBef>
                <a:spcPct val="0"/>
              </a:spcBef>
              <a:spcAft>
                <a:spcPct val="0"/>
              </a:spcAft>
              <a:defRPr>
                <a:solidFill>
                  <a:schemeClr val="tx1"/>
                </a:solidFill>
                <a:latin typeface="Arial" charset="0"/>
              </a:defRPr>
            </a:lvl8pPr>
            <a:lvl9pPr marL="4146308" indent="-243900" defTabSz="994233" eaLnBrk="0" fontAlgn="base" hangingPunct="0">
              <a:spcBef>
                <a:spcPct val="0"/>
              </a:spcBef>
              <a:spcAft>
                <a:spcPct val="0"/>
              </a:spcAft>
              <a:defRPr>
                <a:solidFill>
                  <a:schemeClr val="tx1"/>
                </a:solidFill>
                <a:latin typeface="Arial" charset="0"/>
              </a:defRPr>
            </a:lvl9pPr>
          </a:lstStyle>
          <a:p>
            <a:r>
              <a:rPr lang="en-US" smtClean="0">
                <a:latin typeface="Comic Sans MS" pitchFamily="66" charset="0"/>
              </a:rPr>
              <a:t>Gouge &amp;  Lame</a:t>
            </a:r>
          </a:p>
        </p:txBody>
      </p:sp>
      <p:sp>
        <p:nvSpPr>
          <p:cNvPr id="7885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4233">
              <a:defRPr>
                <a:solidFill>
                  <a:schemeClr val="tx1"/>
                </a:solidFill>
                <a:latin typeface="Arial" charset="0"/>
              </a:defRPr>
            </a:lvl1pPr>
            <a:lvl2pPr marL="792676" indent="-304875" defTabSz="994233">
              <a:defRPr>
                <a:solidFill>
                  <a:schemeClr val="tx1"/>
                </a:solidFill>
                <a:latin typeface="Arial" charset="0"/>
              </a:defRPr>
            </a:lvl2pPr>
            <a:lvl3pPr marL="1219502" indent="-243900" defTabSz="994233">
              <a:defRPr>
                <a:solidFill>
                  <a:schemeClr val="tx1"/>
                </a:solidFill>
                <a:latin typeface="Arial" charset="0"/>
              </a:defRPr>
            </a:lvl3pPr>
            <a:lvl4pPr marL="1707303" indent="-243900" defTabSz="994233">
              <a:defRPr>
                <a:solidFill>
                  <a:schemeClr val="tx1"/>
                </a:solidFill>
                <a:latin typeface="Arial" charset="0"/>
              </a:defRPr>
            </a:lvl4pPr>
            <a:lvl5pPr marL="2195104" indent="-243900" defTabSz="994233">
              <a:defRPr>
                <a:solidFill>
                  <a:schemeClr val="tx1"/>
                </a:solidFill>
                <a:latin typeface="Arial" charset="0"/>
              </a:defRPr>
            </a:lvl5pPr>
            <a:lvl6pPr marL="2682905" indent="-243900" defTabSz="994233" eaLnBrk="0" fontAlgn="base" hangingPunct="0">
              <a:spcBef>
                <a:spcPct val="0"/>
              </a:spcBef>
              <a:spcAft>
                <a:spcPct val="0"/>
              </a:spcAft>
              <a:defRPr>
                <a:solidFill>
                  <a:schemeClr val="tx1"/>
                </a:solidFill>
                <a:latin typeface="Arial" charset="0"/>
              </a:defRPr>
            </a:lvl6pPr>
            <a:lvl7pPr marL="3170706" indent="-243900" defTabSz="994233" eaLnBrk="0" fontAlgn="base" hangingPunct="0">
              <a:spcBef>
                <a:spcPct val="0"/>
              </a:spcBef>
              <a:spcAft>
                <a:spcPct val="0"/>
              </a:spcAft>
              <a:defRPr>
                <a:solidFill>
                  <a:schemeClr val="tx1"/>
                </a:solidFill>
                <a:latin typeface="Arial" charset="0"/>
              </a:defRPr>
            </a:lvl7pPr>
            <a:lvl8pPr marL="3658507" indent="-243900" defTabSz="994233" eaLnBrk="0" fontAlgn="base" hangingPunct="0">
              <a:spcBef>
                <a:spcPct val="0"/>
              </a:spcBef>
              <a:spcAft>
                <a:spcPct val="0"/>
              </a:spcAft>
              <a:defRPr>
                <a:solidFill>
                  <a:schemeClr val="tx1"/>
                </a:solidFill>
                <a:latin typeface="Arial" charset="0"/>
              </a:defRPr>
            </a:lvl8pPr>
            <a:lvl9pPr marL="4146308" indent="-243900" defTabSz="994233" eaLnBrk="0" fontAlgn="base" hangingPunct="0">
              <a:spcBef>
                <a:spcPct val="0"/>
              </a:spcBef>
              <a:spcAft>
                <a:spcPct val="0"/>
              </a:spcAft>
              <a:defRPr>
                <a:solidFill>
                  <a:schemeClr val="tx1"/>
                </a:solidFill>
                <a:latin typeface="Arial" charset="0"/>
              </a:defRPr>
            </a:lvl9pPr>
          </a:lstStyle>
          <a:p>
            <a:fld id="{C1ABDE70-A3EC-49AB-A5EA-991EC58B16B8}" type="slidenum">
              <a:rPr lang="en-US" smtClean="0">
                <a:latin typeface="Comic Sans MS" pitchFamily="66" charset="0"/>
              </a:rPr>
              <a:pPr/>
              <a:t>24</a:t>
            </a:fld>
            <a:endParaRPr lang="en-US" smtClean="0">
              <a:latin typeface="Comic Sans MS" pitchFamily="66" charset="0"/>
            </a:endParaRPr>
          </a:p>
        </p:txBody>
      </p:sp>
      <p:sp>
        <p:nvSpPr>
          <p:cNvPr id="78853" name="Rectangle 2"/>
          <p:cNvSpPr>
            <a:spLocks noGrp="1" noRot="1" noChangeAspect="1" noChangeArrowheads="1" noTextEdit="1"/>
          </p:cNvSpPr>
          <p:nvPr>
            <p:ph type="sldImg"/>
          </p:nvPr>
        </p:nvSpPr>
        <p:spPr>
          <a:ln/>
        </p:spPr>
      </p:sp>
      <p:sp>
        <p:nvSpPr>
          <p:cNvPr id="7885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813321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a:xfrm>
            <a:off x="3140075" y="558800"/>
            <a:ext cx="3717925" cy="2787650"/>
          </a:xfrm>
          <a:ln/>
        </p:spPr>
      </p:sp>
      <p:sp>
        <p:nvSpPr>
          <p:cNvPr id="215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504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4296">
              <a:defRPr>
                <a:solidFill>
                  <a:schemeClr val="tx1"/>
                </a:solidFill>
                <a:latin typeface="Papyrus" pitchFamily="66" charset="0"/>
              </a:defRPr>
            </a:lvl1pPr>
            <a:lvl2pPr marL="764089" indent="-293880" defTabSz="994296">
              <a:defRPr>
                <a:solidFill>
                  <a:schemeClr val="tx1"/>
                </a:solidFill>
                <a:latin typeface="Papyrus" pitchFamily="66" charset="0"/>
              </a:defRPr>
            </a:lvl2pPr>
            <a:lvl3pPr marL="1175522" indent="-235104" defTabSz="994296">
              <a:defRPr>
                <a:solidFill>
                  <a:schemeClr val="tx1"/>
                </a:solidFill>
                <a:latin typeface="Papyrus" pitchFamily="66" charset="0"/>
              </a:defRPr>
            </a:lvl3pPr>
            <a:lvl4pPr marL="1645730" indent="-235104" defTabSz="994296">
              <a:defRPr>
                <a:solidFill>
                  <a:schemeClr val="tx1"/>
                </a:solidFill>
                <a:latin typeface="Papyrus" pitchFamily="66" charset="0"/>
              </a:defRPr>
            </a:lvl4pPr>
            <a:lvl5pPr marL="2115938" indent="-235104" defTabSz="994296">
              <a:defRPr>
                <a:solidFill>
                  <a:schemeClr val="tx1"/>
                </a:solidFill>
                <a:latin typeface="Papyrus" pitchFamily="66" charset="0"/>
              </a:defRPr>
            </a:lvl5pPr>
            <a:lvl6pPr marL="2586147" indent="-235104" defTabSz="994296" eaLnBrk="0" fontAlgn="base" hangingPunct="0">
              <a:spcBef>
                <a:spcPct val="0"/>
              </a:spcBef>
              <a:spcAft>
                <a:spcPct val="0"/>
              </a:spcAft>
              <a:defRPr>
                <a:solidFill>
                  <a:schemeClr val="tx1"/>
                </a:solidFill>
                <a:latin typeface="Papyrus" pitchFamily="66" charset="0"/>
              </a:defRPr>
            </a:lvl6pPr>
            <a:lvl7pPr marL="3056355" indent="-235104" defTabSz="994296" eaLnBrk="0" fontAlgn="base" hangingPunct="0">
              <a:spcBef>
                <a:spcPct val="0"/>
              </a:spcBef>
              <a:spcAft>
                <a:spcPct val="0"/>
              </a:spcAft>
              <a:defRPr>
                <a:solidFill>
                  <a:schemeClr val="tx1"/>
                </a:solidFill>
                <a:latin typeface="Papyrus" pitchFamily="66" charset="0"/>
              </a:defRPr>
            </a:lvl7pPr>
            <a:lvl8pPr marL="3526564" indent="-235104" defTabSz="994296" eaLnBrk="0" fontAlgn="base" hangingPunct="0">
              <a:spcBef>
                <a:spcPct val="0"/>
              </a:spcBef>
              <a:spcAft>
                <a:spcPct val="0"/>
              </a:spcAft>
              <a:defRPr>
                <a:solidFill>
                  <a:schemeClr val="tx1"/>
                </a:solidFill>
                <a:latin typeface="Papyrus" pitchFamily="66" charset="0"/>
              </a:defRPr>
            </a:lvl8pPr>
            <a:lvl9pPr marL="3996772" indent="-235104" defTabSz="994296" eaLnBrk="0" fontAlgn="base" hangingPunct="0">
              <a:spcBef>
                <a:spcPct val="0"/>
              </a:spcBef>
              <a:spcAft>
                <a:spcPct val="0"/>
              </a:spcAft>
              <a:defRPr>
                <a:solidFill>
                  <a:schemeClr val="tx1"/>
                </a:solidFill>
                <a:latin typeface="Papyrus" pitchFamily="66" charset="0"/>
              </a:defRPr>
            </a:lvl9pPr>
          </a:lstStyle>
          <a:p>
            <a:r>
              <a:rPr lang="en-US" smtClean="0">
                <a:latin typeface="AmerType Md BT"/>
              </a:rPr>
              <a:t>IPM/IAQ in AZ Schools </a:t>
            </a:r>
          </a:p>
        </p:txBody>
      </p:sp>
      <p:sp>
        <p:nvSpPr>
          <p:cNvPr id="215045"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4296">
              <a:defRPr>
                <a:solidFill>
                  <a:schemeClr val="tx1"/>
                </a:solidFill>
                <a:latin typeface="Papyrus" pitchFamily="66" charset="0"/>
              </a:defRPr>
            </a:lvl1pPr>
            <a:lvl2pPr marL="764089" indent="-293880" defTabSz="994296">
              <a:defRPr>
                <a:solidFill>
                  <a:schemeClr val="tx1"/>
                </a:solidFill>
                <a:latin typeface="Papyrus" pitchFamily="66" charset="0"/>
              </a:defRPr>
            </a:lvl2pPr>
            <a:lvl3pPr marL="1175522" indent="-235104" defTabSz="994296">
              <a:defRPr>
                <a:solidFill>
                  <a:schemeClr val="tx1"/>
                </a:solidFill>
                <a:latin typeface="Papyrus" pitchFamily="66" charset="0"/>
              </a:defRPr>
            </a:lvl3pPr>
            <a:lvl4pPr marL="1645730" indent="-235104" defTabSz="994296">
              <a:defRPr>
                <a:solidFill>
                  <a:schemeClr val="tx1"/>
                </a:solidFill>
                <a:latin typeface="Papyrus" pitchFamily="66" charset="0"/>
              </a:defRPr>
            </a:lvl4pPr>
            <a:lvl5pPr marL="2115938" indent="-235104" defTabSz="994296">
              <a:defRPr>
                <a:solidFill>
                  <a:schemeClr val="tx1"/>
                </a:solidFill>
                <a:latin typeface="Papyrus" pitchFamily="66" charset="0"/>
              </a:defRPr>
            </a:lvl5pPr>
            <a:lvl6pPr marL="2586147" indent="-235104" defTabSz="994296" eaLnBrk="0" fontAlgn="base" hangingPunct="0">
              <a:spcBef>
                <a:spcPct val="0"/>
              </a:spcBef>
              <a:spcAft>
                <a:spcPct val="0"/>
              </a:spcAft>
              <a:defRPr>
                <a:solidFill>
                  <a:schemeClr val="tx1"/>
                </a:solidFill>
                <a:latin typeface="Papyrus" pitchFamily="66" charset="0"/>
              </a:defRPr>
            </a:lvl6pPr>
            <a:lvl7pPr marL="3056355" indent="-235104" defTabSz="994296" eaLnBrk="0" fontAlgn="base" hangingPunct="0">
              <a:spcBef>
                <a:spcPct val="0"/>
              </a:spcBef>
              <a:spcAft>
                <a:spcPct val="0"/>
              </a:spcAft>
              <a:defRPr>
                <a:solidFill>
                  <a:schemeClr val="tx1"/>
                </a:solidFill>
                <a:latin typeface="Papyrus" pitchFamily="66" charset="0"/>
              </a:defRPr>
            </a:lvl7pPr>
            <a:lvl8pPr marL="3526564" indent="-235104" defTabSz="994296" eaLnBrk="0" fontAlgn="base" hangingPunct="0">
              <a:spcBef>
                <a:spcPct val="0"/>
              </a:spcBef>
              <a:spcAft>
                <a:spcPct val="0"/>
              </a:spcAft>
              <a:defRPr>
                <a:solidFill>
                  <a:schemeClr val="tx1"/>
                </a:solidFill>
                <a:latin typeface="Papyrus" pitchFamily="66" charset="0"/>
              </a:defRPr>
            </a:lvl8pPr>
            <a:lvl9pPr marL="3996772" indent="-235104" defTabSz="994296" eaLnBrk="0" fontAlgn="base" hangingPunct="0">
              <a:spcBef>
                <a:spcPct val="0"/>
              </a:spcBef>
              <a:spcAft>
                <a:spcPct val="0"/>
              </a:spcAft>
              <a:defRPr>
                <a:solidFill>
                  <a:schemeClr val="tx1"/>
                </a:solidFill>
                <a:latin typeface="Papyrus" pitchFamily="66" charset="0"/>
              </a:defRPr>
            </a:lvl9pPr>
          </a:lstStyle>
          <a:p>
            <a:r>
              <a:rPr lang="en-US" smtClean="0">
                <a:latin typeface="AmerType Md BT"/>
              </a:rPr>
              <a:t>Gouge &amp;  Lame</a:t>
            </a:r>
          </a:p>
        </p:txBody>
      </p:sp>
      <p:sp>
        <p:nvSpPr>
          <p:cNvPr id="215046"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4296">
              <a:defRPr>
                <a:solidFill>
                  <a:schemeClr val="tx1"/>
                </a:solidFill>
                <a:latin typeface="Papyrus" pitchFamily="66" charset="0"/>
              </a:defRPr>
            </a:lvl1pPr>
            <a:lvl2pPr marL="764089" indent="-293880" defTabSz="994296">
              <a:defRPr>
                <a:solidFill>
                  <a:schemeClr val="tx1"/>
                </a:solidFill>
                <a:latin typeface="Papyrus" pitchFamily="66" charset="0"/>
              </a:defRPr>
            </a:lvl2pPr>
            <a:lvl3pPr marL="1175522" indent="-235104" defTabSz="994296">
              <a:defRPr>
                <a:solidFill>
                  <a:schemeClr val="tx1"/>
                </a:solidFill>
                <a:latin typeface="Papyrus" pitchFamily="66" charset="0"/>
              </a:defRPr>
            </a:lvl3pPr>
            <a:lvl4pPr marL="1645730" indent="-235104" defTabSz="994296">
              <a:defRPr>
                <a:solidFill>
                  <a:schemeClr val="tx1"/>
                </a:solidFill>
                <a:latin typeface="Papyrus" pitchFamily="66" charset="0"/>
              </a:defRPr>
            </a:lvl4pPr>
            <a:lvl5pPr marL="2115938" indent="-235104" defTabSz="994296">
              <a:defRPr>
                <a:solidFill>
                  <a:schemeClr val="tx1"/>
                </a:solidFill>
                <a:latin typeface="Papyrus" pitchFamily="66" charset="0"/>
              </a:defRPr>
            </a:lvl5pPr>
            <a:lvl6pPr marL="2586147" indent="-235104" defTabSz="994296" eaLnBrk="0" fontAlgn="base" hangingPunct="0">
              <a:spcBef>
                <a:spcPct val="0"/>
              </a:spcBef>
              <a:spcAft>
                <a:spcPct val="0"/>
              </a:spcAft>
              <a:defRPr>
                <a:solidFill>
                  <a:schemeClr val="tx1"/>
                </a:solidFill>
                <a:latin typeface="Papyrus" pitchFamily="66" charset="0"/>
              </a:defRPr>
            </a:lvl6pPr>
            <a:lvl7pPr marL="3056355" indent="-235104" defTabSz="994296" eaLnBrk="0" fontAlgn="base" hangingPunct="0">
              <a:spcBef>
                <a:spcPct val="0"/>
              </a:spcBef>
              <a:spcAft>
                <a:spcPct val="0"/>
              </a:spcAft>
              <a:defRPr>
                <a:solidFill>
                  <a:schemeClr val="tx1"/>
                </a:solidFill>
                <a:latin typeface="Papyrus" pitchFamily="66" charset="0"/>
              </a:defRPr>
            </a:lvl7pPr>
            <a:lvl8pPr marL="3526564" indent="-235104" defTabSz="994296" eaLnBrk="0" fontAlgn="base" hangingPunct="0">
              <a:spcBef>
                <a:spcPct val="0"/>
              </a:spcBef>
              <a:spcAft>
                <a:spcPct val="0"/>
              </a:spcAft>
              <a:defRPr>
                <a:solidFill>
                  <a:schemeClr val="tx1"/>
                </a:solidFill>
                <a:latin typeface="Papyrus" pitchFamily="66" charset="0"/>
              </a:defRPr>
            </a:lvl8pPr>
            <a:lvl9pPr marL="3996772" indent="-235104" defTabSz="994296" eaLnBrk="0" fontAlgn="base" hangingPunct="0">
              <a:spcBef>
                <a:spcPct val="0"/>
              </a:spcBef>
              <a:spcAft>
                <a:spcPct val="0"/>
              </a:spcAft>
              <a:defRPr>
                <a:solidFill>
                  <a:schemeClr val="tx1"/>
                </a:solidFill>
                <a:latin typeface="Papyrus" pitchFamily="66" charset="0"/>
              </a:defRPr>
            </a:lvl9pPr>
          </a:lstStyle>
          <a:p>
            <a:fld id="{B41B7B3B-01D5-486D-8219-F01ED3FABB6F}" type="slidenum">
              <a:rPr lang="en-US" smtClean="0">
                <a:latin typeface="AmerType Md BT"/>
              </a:rPr>
              <a:pPr/>
              <a:t>25</a:t>
            </a:fld>
            <a:endParaRPr lang="en-US" smtClean="0">
              <a:latin typeface="AmerType Md BT"/>
            </a:endParaRPr>
          </a:p>
        </p:txBody>
      </p:sp>
    </p:spTree>
    <p:extLst>
      <p:ext uri="{BB962C8B-B14F-4D97-AF65-F5344CB8AC3E}">
        <p14:creationId xmlns:p14="http://schemas.microsoft.com/office/powerpoint/2010/main" val="41279862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4233">
              <a:defRPr>
                <a:solidFill>
                  <a:schemeClr val="tx1"/>
                </a:solidFill>
                <a:latin typeface="Arial" charset="0"/>
              </a:defRPr>
            </a:lvl1pPr>
            <a:lvl2pPr marL="792676" indent="-304875" defTabSz="994233">
              <a:defRPr>
                <a:solidFill>
                  <a:schemeClr val="tx1"/>
                </a:solidFill>
                <a:latin typeface="Arial" charset="0"/>
              </a:defRPr>
            </a:lvl2pPr>
            <a:lvl3pPr marL="1219502" indent="-243900" defTabSz="994233">
              <a:defRPr>
                <a:solidFill>
                  <a:schemeClr val="tx1"/>
                </a:solidFill>
                <a:latin typeface="Arial" charset="0"/>
              </a:defRPr>
            </a:lvl3pPr>
            <a:lvl4pPr marL="1707303" indent="-243900" defTabSz="994233">
              <a:defRPr>
                <a:solidFill>
                  <a:schemeClr val="tx1"/>
                </a:solidFill>
                <a:latin typeface="Arial" charset="0"/>
              </a:defRPr>
            </a:lvl4pPr>
            <a:lvl5pPr marL="2195104" indent="-243900" defTabSz="994233">
              <a:defRPr>
                <a:solidFill>
                  <a:schemeClr val="tx1"/>
                </a:solidFill>
                <a:latin typeface="Arial" charset="0"/>
              </a:defRPr>
            </a:lvl5pPr>
            <a:lvl6pPr marL="2682905" indent="-243900" defTabSz="994233" eaLnBrk="0" fontAlgn="base" hangingPunct="0">
              <a:spcBef>
                <a:spcPct val="0"/>
              </a:spcBef>
              <a:spcAft>
                <a:spcPct val="0"/>
              </a:spcAft>
              <a:defRPr>
                <a:solidFill>
                  <a:schemeClr val="tx1"/>
                </a:solidFill>
                <a:latin typeface="Arial" charset="0"/>
              </a:defRPr>
            </a:lvl6pPr>
            <a:lvl7pPr marL="3170706" indent="-243900" defTabSz="994233" eaLnBrk="0" fontAlgn="base" hangingPunct="0">
              <a:spcBef>
                <a:spcPct val="0"/>
              </a:spcBef>
              <a:spcAft>
                <a:spcPct val="0"/>
              </a:spcAft>
              <a:defRPr>
                <a:solidFill>
                  <a:schemeClr val="tx1"/>
                </a:solidFill>
                <a:latin typeface="Arial" charset="0"/>
              </a:defRPr>
            </a:lvl7pPr>
            <a:lvl8pPr marL="3658507" indent="-243900" defTabSz="994233" eaLnBrk="0" fontAlgn="base" hangingPunct="0">
              <a:spcBef>
                <a:spcPct val="0"/>
              </a:spcBef>
              <a:spcAft>
                <a:spcPct val="0"/>
              </a:spcAft>
              <a:defRPr>
                <a:solidFill>
                  <a:schemeClr val="tx1"/>
                </a:solidFill>
                <a:latin typeface="Arial" charset="0"/>
              </a:defRPr>
            </a:lvl8pPr>
            <a:lvl9pPr marL="4146308" indent="-243900" defTabSz="994233" eaLnBrk="0" fontAlgn="base" hangingPunct="0">
              <a:spcBef>
                <a:spcPct val="0"/>
              </a:spcBef>
              <a:spcAft>
                <a:spcPct val="0"/>
              </a:spcAft>
              <a:defRPr>
                <a:solidFill>
                  <a:schemeClr val="tx1"/>
                </a:solidFill>
                <a:latin typeface="Arial" charset="0"/>
              </a:defRPr>
            </a:lvl9pPr>
          </a:lstStyle>
          <a:p>
            <a:r>
              <a:rPr lang="en-US" smtClean="0">
                <a:latin typeface="Comic Sans MS" pitchFamily="66" charset="0"/>
              </a:rPr>
              <a:t>School IPM</a:t>
            </a:r>
          </a:p>
        </p:txBody>
      </p:sp>
      <p:sp>
        <p:nvSpPr>
          <p:cNvPr id="8909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4233">
              <a:defRPr>
                <a:solidFill>
                  <a:schemeClr val="tx1"/>
                </a:solidFill>
                <a:latin typeface="Arial" charset="0"/>
              </a:defRPr>
            </a:lvl1pPr>
            <a:lvl2pPr marL="792676" indent="-304875" defTabSz="994233">
              <a:defRPr>
                <a:solidFill>
                  <a:schemeClr val="tx1"/>
                </a:solidFill>
                <a:latin typeface="Arial" charset="0"/>
              </a:defRPr>
            </a:lvl2pPr>
            <a:lvl3pPr marL="1219502" indent="-243900" defTabSz="994233">
              <a:defRPr>
                <a:solidFill>
                  <a:schemeClr val="tx1"/>
                </a:solidFill>
                <a:latin typeface="Arial" charset="0"/>
              </a:defRPr>
            </a:lvl3pPr>
            <a:lvl4pPr marL="1707303" indent="-243900" defTabSz="994233">
              <a:defRPr>
                <a:solidFill>
                  <a:schemeClr val="tx1"/>
                </a:solidFill>
                <a:latin typeface="Arial" charset="0"/>
              </a:defRPr>
            </a:lvl4pPr>
            <a:lvl5pPr marL="2195104" indent="-243900" defTabSz="994233">
              <a:defRPr>
                <a:solidFill>
                  <a:schemeClr val="tx1"/>
                </a:solidFill>
                <a:latin typeface="Arial" charset="0"/>
              </a:defRPr>
            </a:lvl5pPr>
            <a:lvl6pPr marL="2682905" indent="-243900" defTabSz="994233" eaLnBrk="0" fontAlgn="base" hangingPunct="0">
              <a:spcBef>
                <a:spcPct val="0"/>
              </a:spcBef>
              <a:spcAft>
                <a:spcPct val="0"/>
              </a:spcAft>
              <a:defRPr>
                <a:solidFill>
                  <a:schemeClr val="tx1"/>
                </a:solidFill>
                <a:latin typeface="Arial" charset="0"/>
              </a:defRPr>
            </a:lvl6pPr>
            <a:lvl7pPr marL="3170706" indent="-243900" defTabSz="994233" eaLnBrk="0" fontAlgn="base" hangingPunct="0">
              <a:spcBef>
                <a:spcPct val="0"/>
              </a:spcBef>
              <a:spcAft>
                <a:spcPct val="0"/>
              </a:spcAft>
              <a:defRPr>
                <a:solidFill>
                  <a:schemeClr val="tx1"/>
                </a:solidFill>
                <a:latin typeface="Arial" charset="0"/>
              </a:defRPr>
            </a:lvl7pPr>
            <a:lvl8pPr marL="3658507" indent="-243900" defTabSz="994233" eaLnBrk="0" fontAlgn="base" hangingPunct="0">
              <a:spcBef>
                <a:spcPct val="0"/>
              </a:spcBef>
              <a:spcAft>
                <a:spcPct val="0"/>
              </a:spcAft>
              <a:defRPr>
                <a:solidFill>
                  <a:schemeClr val="tx1"/>
                </a:solidFill>
                <a:latin typeface="Arial" charset="0"/>
              </a:defRPr>
            </a:lvl8pPr>
            <a:lvl9pPr marL="4146308" indent="-243900" defTabSz="994233" eaLnBrk="0" fontAlgn="base" hangingPunct="0">
              <a:spcBef>
                <a:spcPct val="0"/>
              </a:spcBef>
              <a:spcAft>
                <a:spcPct val="0"/>
              </a:spcAft>
              <a:defRPr>
                <a:solidFill>
                  <a:schemeClr val="tx1"/>
                </a:solidFill>
                <a:latin typeface="Arial" charset="0"/>
              </a:defRPr>
            </a:lvl9pPr>
          </a:lstStyle>
          <a:p>
            <a:r>
              <a:rPr lang="en-US" smtClean="0">
                <a:latin typeface="Comic Sans MS" pitchFamily="66" charset="0"/>
              </a:rPr>
              <a:t>Gouge &amp;  Lame</a:t>
            </a:r>
          </a:p>
        </p:txBody>
      </p:sp>
      <p:sp>
        <p:nvSpPr>
          <p:cNvPr id="8909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4233">
              <a:defRPr>
                <a:solidFill>
                  <a:schemeClr val="tx1"/>
                </a:solidFill>
                <a:latin typeface="Arial" charset="0"/>
              </a:defRPr>
            </a:lvl1pPr>
            <a:lvl2pPr marL="792676" indent="-304875" defTabSz="994233">
              <a:defRPr>
                <a:solidFill>
                  <a:schemeClr val="tx1"/>
                </a:solidFill>
                <a:latin typeface="Arial" charset="0"/>
              </a:defRPr>
            </a:lvl2pPr>
            <a:lvl3pPr marL="1219502" indent="-243900" defTabSz="994233">
              <a:defRPr>
                <a:solidFill>
                  <a:schemeClr val="tx1"/>
                </a:solidFill>
                <a:latin typeface="Arial" charset="0"/>
              </a:defRPr>
            </a:lvl3pPr>
            <a:lvl4pPr marL="1707303" indent="-243900" defTabSz="994233">
              <a:defRPr>
                <a:solidFill>
                  <a:schemeClr val="tx1"/>
                </a:solidFill>
                <a:latin typeface="Arial" charset="0"/>
              </a:defRPr>
            </a:lvl4pPr>
            <a:lvl5pPr marL="2195104" indent="-243900" defTabSz="994233">
              <a:defRPr>
                <a:solidFill>
                  <a:schemeClr val="tx1"/>
                </a:solidFill>
                <a:latin typeface="Arial" charset="0"/>
              </a:defRPr>
            </a:lvl5pPr>
            <a:lvl6pPr marL="2682905" indent="-243900" defTabSz="994233" eaLnBrk="0" fontAlgn="base" hangingPunct="0">
              <a:spcBef>
                <a:spcPct val="0"/>
              </a:spcBef>
              <a:spcAft>
                <a:spcPct val="0"/>
              </a:spcAft>
              <a:defRPr>
                <a:solidFill>
                  <a:schemeClr val="tx1"/>
                </a:solidFill>
                <a:latin typeface="Arial" charset="0"/>
              </a:defRPr>
            </a:lvl6pPr>
            <a:lvl7pPr marL="3170706" indent="-243900" defTabSz="994233" eaLnBrk="0" fontAlgn="base" hangingPunct="0">
              <a:spcBef>
                <a:spcPct val="0"/>
              </a:spcBef>
              <a:spcAft>
                <a:spcPct val="0"/>
              </a:spcAft>
              <a:defRPr>
                <a:solidFill>
                  <a:schemeClr val="tx1"/>
                </a:solidFill>
                <a:latin typeface="Arial" charset="0"/>
              </a:defRPr>
            </a:lvl7pPr>
            <a:lvl8pPr marL="3658507" indent="-243900" defTabSz="994233" eaLnBrk="0" fontAlgn="base" hangingPunct="0">
              <a:spcBef>
                <a:spcPct val="0"/>
              </a:spcBef>
              <a:spcAft>
                <a:spcPct val="0"/>
              </a:spcAft>
              <a:defRPr>
                <a:solidFill>
                  <a:schemeClr val="tx1"/>
                </a:solidFill>
                <a:latin typeface="Arial" charset="0"/>
              </a:defRPr>
            </a:lvl8pPr>
            <a:lvl9pPr marL="4146308" indent="-243900" defTabSz="994233" eaLnBrk="0" fontAlgn="base" hangingPunct="0">
              <a:spcBef>
                <a:spcPct val="0"/>
              </a:spcBef>
              <a:spcAft>
                <a:spcPct val="0"/>
              </a:spcAft>
              <a:defRPr>
                <a:solidFill>
                  <a:schemeClr val="tx1"/>
                </a:solidFill>
                <a:latin typeface="Arial" charset="0"/>
              </a:defRPr>
            </a:lvl9pPr>
          </a:lstStyle>
          <a:p>
            <a:fld id="{C1176CD7-F123-4DC3-9BDD-6FD09FE22029}" type="slidenum">
              <a:rPr lang="en-US" smtClean="0">
                <a:latin typeface="Comic Sans MS" pitchFamily="66" charset="0"/>
              </a:rPr>
              <a:pPr/>
              <a:t>26</a:t>
            </a:fld>
            <a:endParaRPr lang="en-US" smtClean="0">
              <a:latin typeface="Comic Sans MS" pitchFamily="66" charset="0"/>
            </a:endParaRPr>
          </a:p>
        </p:txBody>
      </p:sp>
      <p:sp>
        <p:nvSpPr>
          <p:cNvPr id="89093" name="Rectangle 2"/>
          <p:cNvSpPr>
            <a:spLocks noGrp="1" noRot="1" noChangeAspect="1" noChangeArrowheads="1" noTextEdit="1"/>
          </p:cNvSpPr>
          <p:nvPr>
            <p:ph type="sldImg"/>
          </p:nvPr>
        </p:nvSpPr>
        <p:spPr>
          <a:ln/>
        </p:spPr>
      </p:sp>
      <p:sp>
        <p:nvSpPr>
          <p:cNvPr id="8909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Make sure that the district does not feel defensive.  We are not the pesticide police, facilitate compliance, don’t slap folk around.  To become accepted community members we need to foster trust.</a:t>
            </a:r>
          </a:p>
          <a:p>
            <a:pPr eaLnBrk="1" hangingPunct="1"/>
            <a:r>
              <a:rPr lang="en-US" smtClean="0"/>
              <a:t>Mid-term and 1 year evals. You can take a tougher line but not on the initial inspection.</a:t>
            </a:r>
          </a:p>
          <a:p>
            <a:pPr eaLnBrk="1" hangingPunct="1"/>
            <a:r>
              <a:rPr lang="en-US" smtClean="0"/>
              <a:t>Suggest a pesticide amnesty opportunity, sending memos out for any and all pesticides to be turned in for appropriate disposal.</a:t>
            </a:r>
          </a:p>
        </p:txBody>
      </p:sp>
    </p:spTree>
    <p:extLst>
      <p:ext uri="{BB962C8B-B14F-4D97-AF65-F5344CB8AC3E}">
        <p14:creationId xmlns:p14="http://schemas.microsoft.com/office/powerpoint/2010/main" val="3007508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0261" tIns="50131" rIns="100261" bIns="50131" numCol="1" anchor="t" anchorCtr="0" compatLnSpc="1">
            <a:prstTxWarp prst="textNoShape">
              <a:avLst/>
            </a:prstTxWarp>
          </a:bodyPr>
          <a:lstStyle>
            <a:lvl1pPr eaLnBrk="0" hangingPunct="0">
              <a:spcBef>
                <a:spcPct val="30000"/>
              </a:spcBef>
              <a:defRPr sz="1300">
                <a:solidFill>
                  <a:schemeClr val="tx1"/>
                </a:solidFill>
                <a:latin typeface="Calibri" panose="020F0502020204030204" pitchFamily="34" charset="0"/>
              </a:defRPr>
            </a:lvl1pPr>
            <a:lvl2pPr marL="785372" indent="-302066" eaLnBrk="0" hangingPunct="0">
              <a:spcBef>
                <a:spcPct val="30000"/>
              </a:spcBef>
              <a:defRPr sz="1300">
                <a:solidFill>
                  <a:schemeClr val="tx1"/>
                </a:solidFill>
                <a:latin typeface="Calibri" panose="020F0502020204030204" pitchFamily="34" charset="0"/>
              </a:defRPr>
            </a:lvl2pPr>
            <a:lvl3pPr marL="1208265" indent="-241653" eaLnBrk="0" hangingPunct="0">
              <a:spcBef>
                <a:spcPct val="30000"/>
              </a:spcBef>
              <a:defRPr sz="1300">
                <a:solidFill>
                  <a:schemeClr val="tx1"/>
                </a:solidFill>
                <a:latin typeface="Calibri" panose="020F0502020204030204" pitchFamily="34" charset="0"/>
              </a:defRPr>
            </a:lvl3pPr>
            <a:lvl4pPr marL="1691571" indent="-241653" eaLnBrk="0" hangingPunct="0">
              <a:spcBef>
                <a:spcPct val="30000"/>
              </a:spcBef>
              <a:defRPr sz="1300">
                <a:solidFill>
                  <a:schemeClr val="tx1"/>
                </a:solidFill>
                <a:latin typeface="Calibri" panose="020F0502020204030204" pitchFamily="34" charset="0"/>
              </a:defRPr>
            </a:lvl4pPr>
            <a:lvl5pPr marL="2174878" indent="-241653" eaLnBrk="0" hangingPunct="0">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eaLnBrk="1" fontAlgn="base" hangingPunct="1">
              <a:spcBef>
                <a:spcPct val="0"/>
              </a:spcBef>
              <a:spcAft>
                <a:spcPct val="0"/>
              </a:spcAft>
            </a:pPr>
            <a:r>
              <a:rPr lang="en-US" altLang="en-US" smtClean="0">
                <a:solidFill>
                  <a:srgbClr val="000000"/>
                </a:solidFill>
                <a:latin typeface="Arial" panose="020B0604020202020204" pitchFamily="34" charset="0"/>
              </a:rPr>
              <a:t>SB 1350 Pesticides in School &amp; Child Care Facilities</a:t>
            </a:r>
          </a:p>
        </p:txBody>
      </p:sp>
      <p:sp>
        <p:nvSpPr>
          <p:cNvPr id="106499"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0261" tIns="50131" rIns="100261" bIns="50131" numCol="1" anchorCtr="0" compatLnSpc="1">
            <a:prstTxWarp prst="textNoShape">
              <a:avLst/>
            </a:prstTxWarp>
          </a:bodyPr>
          <a:lstStyle>
            <a:lvl1pPr eaLnBrk="0" hangingPunct="0">
              <a:spcBef>
                <a:spcPct val="30000"/>
              </a:spcBef>
              <a:defRPr sz="1300">
                <a:solidFill>
                  <a:schemeClr val="tx1"/>
                </a:solidFill>
                <a:latin typeface="Calibri" panose="020F0502020204030204" pitchFamily="34" charset="0"/>
              </a:defRPr>
            </a:lvl1pPr>
            <a:lvl2pPr marL="785372" indent="-302066" eaLnBrk="0" hangingPunct="0">
              <a:spcBef>
                <a:spcPct val="30000"/>
              </a:spcBef>
              <a:defRPr sz="1300">
                <a:solidFill>
                  <a:schemeClr val="tx1"/>
                </a:solidFill>
                <a:latin typeface="Calibri" panose="020F0502020204030204" pitchFamily="34" charset="0"/>
              </a:defRPr>
            </a:lvl2pPr>
            <a:lvl3pPr marL="1208265" indent="-241653" eaLnBrk="0" hangingPunct="0">
              <a:spcBef>
                <a:spcPct val="30000"/>
              </a:spcBef>
              <a:defRPr sz="1300">
                <a:solidFill>
                  <a:schemeClr val="tx1"/>
                </a:solidFill>
                <a:latin typeface="Calibri" panose="020F0502020204030204" pitchFamily="34" charset="0"/>
              </a:defRPr>
            </a:lvl3pPr>
            <a:lvl4pPr marL="1691571" indent="-241653" eaLnBrk="0" hangingPunct="0">
              <a:spcBef>
                <a:spcPct val="30000"/>
              </a:spcBef>
              <a:defRPr sz="1300">
                <a:solidFill>
                  <a:schemeClr val="tx1"/>
                </a:solidFill>
                <a:latin typeface="Calibri" panose="020F0502020204030204" pitchFamily="34" charset="0"/>
              </a:defRPr>
            </a:lvl4pPr>
            <a:lvl5pPr marL="2174878" indent="-241653" eaLnBrk="0" hangingPunct="0">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eaLnBrk="1" fontAlgn="base" hangingPunct="1">
              <a:spcBef>
                <a:spcPct val="0"/>
              </a:spcBef>
              <a:spcAft>
                <a:spcPct val="0"/>
              </a:spcAft>
            </a:pPr>
            <a:r>
              <a:rPr lang="en-US" altLang="en-US" smtClean="0">
                <a:solidFill>
                  <a:srgbClr val="000000"/>
                </a:solidFill>
                <a:latin typeface="Arial" panose="020B0604020202020204" pitchFamily="34" charset="0"/>
              </a:rPr>
              <a:t>Dawn H. Gouge dhgouge@ag.arizona.edu</a:t>
            </a:r>
          </a:p>
        </p:txBody>
      </p:sp>
      <p:sp>
        <p:nvSpPr>
          <p:cNvPr id="10650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261" tIns="50131" rIns="100261" bIns="50131"/>
          <a:lstStyle>
            <a:lvl1pPr eaLnBrk="0" hangingPunct="0">
              <a:spcBef>
                <a:spcPct val="30000"/>
              </a:spcBef>
              <a:defRPr sz="1300">
                <a:solidFill>
                  <a:schemeClr val="tx1"/>
                </a:solidFill>
                <a:latin typeface="Calibri" panose="020F0502020204030204" pitchFamily="34" charset="0"/>
              </a:defRPr>
            </a:lvl1pPr>
            <a:lvl2pPr marL="785372" indent="-302066" eaLnBrk="0" hangingPunct="0">
              <a:spcBef>
                <a:spcPct val="30000"/>
              </a:spcBef>
              <a:defRPr sz="1300">
                <a:solidFill>
                  <a:schemeClr val="tx1"/>
                </a:solidFill>
                <a:latin typeface="Calibri" panose="020F0502020204030204" pitchFamily="34" charset="0"/>
              </a:defRPr>
            </a:lvl2pPr>
            <a:lvl3pPr marL="1208265" indent="-241653" eaLnBrk="0" hangingPunct="0">
              <a:spcBef>
                <a:spcPct val="30000"/>
              </a:spcBef>
              <a:defRPr sz="1300">
                <a:solidFill>
                  <a:schemeClr val="tx1"/>
                </a:solidFill>
                <a:latin typeface="Calibri" panose="020F0502020204030204" pitchFamily="34" charset="0"/>
              </a:defRPr>
            </a:lvl3pPr>
            <a:lvl4pPr marL="1691571" indent="-241653" eaLnBrk="0" hangingPunct="0">
              <a:spcBef>
                <a:spcPct val="30000"/>
              </a:spcBef>
              <a:defRPr sz="1300">
                <a:solidFill>
                  <a:schemeClr val="tx1"/>
                </a:solidFill>
                <a:latin typeface="Calibri" panose="020F0502020204030204" pitchFamily="34" charset="0"/>
              </a:defRPr>
            </a:lvl4pPr>
            <a:lvl5pPr marL="2174878" indent="-241653" eaLnBrk="0" hangingPunct="0">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eaLnBrk="1" hangingPunct="1">
              <a:spcBef>
                <a:spcPct val="0"/>
              </a:spcBef>
            </a:pPr>
            <a:fld id="{3C674C1D-AEBC-4D7F-8CBD-93D5AA708A37}" type="slidenum">
              <a:rPr lang="en-US" altLang="en-US">
                <a:solidFill>
                  <a:srgbClr val="000000"/>
                </a:solidFill>
                <a:latin typeface="Arial" panose="020B0604020202020204" pitchFamily="34" charset="0"/>
              </a:rPr>
              <a:pPr eaLnBrk="1" hangingPunct="1">
                <a:spcBef>
                  <a:spcPct val="0"/>
                </a:spcBef>
              </a:pPr>
              <a:t>4</a:t>
            </a:fld>
            <a:endParaRPr lang="en-US" altLang="en-US">
              <a:solidFill>
                <a:srgbClr val="000000"/>
              </a:solidFill>
              <a:latin typeface="Arial" panose="020B0604020202020204" pitchFamily="34" charset="0"/>
            </a:endParaRPr>
          </a:p>
        </p:txBody>
      </p:sp>
      <p:sp>
        <p:nvSpPr>
          <p:cNvPr id="106501" name="Rectangle 2"/>
          <p:cNvSpPr>
            <a:spLocks noGrp="1" noRot="1" noChangeAspect="1" noChangeArrowheads="1" noTextEdit="1"/>
          </p:cNvSpPr>
          <p:nvPr>
            <p:ph type="sldImg"/>
          </p:nvPr>
        </p:nvSpPr>
        <p:spPr bwMode="auto">
          <a:xfrm>
            <a:off x="3208338" y="582613"/>
            <a:ext cx="3824287" cy="28670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2" name="Rectangle 3"/>
          <p:cNvSpPr>
            <a:spLocks noGrp="1" noChangeArrowheads="1"/>
          </p:cNvSpPr>
          <p:nvPr>
            <p:ph type="body" idx="1"/>
          </p:nvPr>
        </p:nvSpPr>
        <p:spPr bwMode="auto">
          <a:xfrm>
            <a:off x="1251375" y="3583782"/>
            <a:ext cx="7513319" cy="34570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0261" tIns="50131" rIns="100261" bIns="50131"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8274959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85372" indent="-302066" eaLnBrk="0" hangingPunct="0">
              <a:defRPr>
                <a:solidFill>
                  <a:schemeClr val="tx1"/>
                </a:solidFill>
                <a:latin typeface="Arial" panose="020B0604020202020204" pitchFamily="34" charset="0"/>
              </a:defRPr>
            </a:lvl2pPr>
            <a:lvl3pPr marL="1208265" indent="-241653" eaLnBrk="0" hangingPunct="0">
              <a:defRPr>
                <a:solidFill>
                  <a:schemeClr val="tx1"/>
                </a:solidFill>
                <a:latin typeface="Arial" panose="020B0604020202020204" pitchFamily="34" charset="0"/>
              </a:defRPr>
            </a:lvl3pPr>
            <a:lvl4pPr marL="1691571" indent="-241653" eaLnBrk="0" hangingPunct="0">
              <a:defRPr>
                <a:solidFill>
                  <a:schemeClr val="tx1"/>
                </a:solidFill>
                <a:latin typeface="Arial" panose="020B0604020202020204" pitchFamily="34" charset="0"/>
              </a:defRPr>
            </a:lvl4pPr>
            <a:lvl5pPr marL="2174878" indent="-241653" eaLnBrk="0" hangingPunct="0">
              <a:defRPr>
                <a:solidFill>
                  <a:schemeClr val="tx1"/>
                </a:solidFill>
                <a:latin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A16F316-CCF9-4200-9B9C-FF6E85EE98A0}" type="slidenum">
              <a:rPr lang="en-US" altLang="en-US">
                <a:latin typeface="Calibri" panose="020F0502020204030204" pitchFamily="34" charset="0"/>
              </a:rPr>
              <a:pPr eaLnBrk="1" hangingPunct="1"/>
              <a:t>30</a:t>
            </a:fld>
            <a:endParaRPr lang="en-US" altLang="en-US">
              <a:latin typeface="Calibri" panose="020F0502020204030204" pitchFamily="34" charset="0"/>
            </a:endParaRPr>
          </a:p>
        </p:txBody>
      </p:sp>
      <p:sp>
        <p:nvSpPr>
          <p:cNvPr id="1249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2" name="Rectangle 3"/>
          <p:cNvSpPr>
            <a:spLocks noGrp="1" noChangeArrowheads="1"/>
          </p:cNvSpPr>
          <p:nvPr>
            <p:ph type="body" idx="1"/>
          </p:nvPr>
        </p:nvSpPr>
        <p:spPr bwMode="auto">
          <a:xfrm>
            <a:off x="1021081" y="3647123"/>
            <a:ext cx="8199120" cy="34570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634966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85372" indent="-302066" eaLnBrk="0" hangingPunct="0">
              <a:defRPr>
                <a:solidFill>
                  <a:schemeClr val="tx1"/>
                </a:solidFill>
                <a:latin typeface="Arial" panose="020B0604020202020204" pitchFamily="34" charset="0"/>
              </a:defRPr>
            </a:lvl2pPr>
            <a:lvl3pPr marL="1208265" indent="-241653" eaLnBrk="0" hangingPunct="0">
              <a:defRPr>
                <a:solidFill>
                  <a:schemeClr val="tx1"/>
                </a:solidFill>
                <a:latin typeface="Arial" panose="020B0604020202020204" pitchFamily="34" charset="0"/>
              </a:defRPr>
            </a:lvl3pPr>
            <a:lvl4pPr marL="1691571" indent="-241653" eaLnBrk="0" hangingPunct="0">
              <a:defRPr>
                <a:solidFill>
                  <a:schemeClr val="tx1"/>
                </a:solidFill>
                <a:latin typeface="Arial" panose="020B0604020202020204" pitchFamily="34" charset="0"/>
              </a:defRPr>
            </a:lvl4pPr>
            <a:lvl5pPr marL="2174878" indent="-241653" eaLnBrk="0" hangingPunct="0">
              <a:defRPr>
                <a:solidFill>
                  <a:schemeClr val="tx1"/>
                </a:solidFill>
                <a:latin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22B3D14-DDC5-4AE7-BF25-8F9192314748}" type="slidenum">
              <a:rPr lang="en-US" altLang="en-US">
                <a:latin typeface="Calibri" panose="020F0502020204030204" pitchFamily="34" charset="0"/>
              </a:rPr>
              <a:pPr eaLnBrk="1" hangingPunct="1"/>
              <a:t>31</a:t>
            </a:fld>
            <a:endParaRPr lang="en-US" altLang="en-US">
              <a:latin typeface="Calibri" panose="020F0502020204030204" pitchFamily="34" charset="0"/>
            </a:endParaRPr>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2" name="Rectangle 3"/>
          <p:cNvSpPr>
            <a:spLocks noGrp="1" noChangeArrowheads="1"/>
          </p:cNvSpPr>
          <p:nvPr>
            <p:ph type="body" idx="1"/>
          </p:nvPr>
        </p:nvSpPr>
        <p:spPr bwMode="auto">
          <a:xfrm>
            <a:off x="1021081" y="3647123"/>
            <a:ext cx="8199120" cy="34570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12102052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anose="020F0502020204030204" pitchFamily="34" charset="0"/>
              </a:defRPr>
            </a:lvl1pPr>
            <a:lvl2pPr marL="785372" indent="-302066" eaLnBrk="0" hangingPunct="0">
              <a:spcBef>
                <a:spcPct val="30000"/>
              </a:spcBef>
              <a:defRPr sz="1300">
                <a:solidFill>
                  <a:schemeClr val="tx1"/>
                </a:solidFill>
                <a:latin typeface="Calibri" panose="020F0502020204030204" pitchFamily="34" charset="0"/>
              </a:defRPr>
            </a:lvl2pPr>
            <a:lvl3pPr marL="1208265" indent="-241653" eaLnBrk="0" hangingPunct="0">
              <a:spcBef>
                <a:spcPct val="30000"/>
              </a:spcBef>
              <a:defRPr sz="1300">
                <a:solidFill>
                  <a:schemeClr val="tx1"/>
                </a:solidFill>
                <a:latin typeface="Calibri" panose="020F0502020204030204" pitchFamily="34" charset="0"/>
              </a:defRPr>
            </a:lvl3pPr>
            <a:lvl4pPr marL="1691571" indent="-241653" eaLnBrk="0" hangingPunct="0">
              <a:spcBef>
                <a:spcPct val="30000"/>
              </a:spcBef>
              <a:defRPr sz="1300">
                <a:solidFill>
                  <a:schemeClr val="tx1"/>
                </a:solidFill>
                <a:latin typeface="Calibri" panose="020F0502020204030204" pitchFamily="34" charset="0"/>
              </a:defRPr>
            </a:lvl4pPr>
            <a:lvl5pPr marL="2174878" indent="-241653" eaLnBrk="0" hangingPunct="0">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eaLnBrk="1" hangingPunct="1">
              <a:spcBef>
                <a:spcPct val="0"/>
              </a:spcBef>
            </a:pPr>
            <a:fld id="{5ED8CA2C-5DD0-4431-A81F-E4CC8F03D04F}" type="slidenum">
              <a:rPr lang="en-US" altLang="en-US">
                <a:solidFill>
                  <a:srgbClr val="000000"/>
                </a:solidFill>
                <a:latin typeface="Arial" panose="020B0604020202020204" pitchFamily="34" charset="0"/>
              </a:rPr>
              <a:pPr eaLnBrk="1" hangingPunct="1">
                <a:spcBef>
                  <a:spcPct val="0"/>
                </a:spcBef>
              </a:pPr>
              <a:t>32</a:t>
            </a:fld>
            <a:endParaRPr lang="en-US" altLang="en-US">
              <a:solidFill>
                <a:srgbClr val="000000"/>
              </a:solidFill>
              <a:latin typeface="Arial" panose="020B0604020202020204" pitchFamily="34" charset="0"/>
            </a:endParaRPr>
          </a:p>
        </p:txBody>
      </p:sp>
      <p:sp>
        <p:nvSpPr>
          <p:cNvPr id="120835" name="Rectangle 2"/>
          <p:cNvSpPr>
            <a:spLocks noGrp="1" noRot="1" noChangeAspect="1" noChangeArrowheads="1" noTextEdit="1"/>
          </p:cNvSpPr>
          <p:nvPr>
            <p:ph type="sldImg"/>
          </p:nvPr>
        </p:nvSpPr>
        <p:spPr bwMode="auto">
          <a:xfrm>
            <a:off x="3201988" y="577850"/>
            <a:ext cx="3838575" cy="28781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6" name="Rectangle 3"/>
          <p:cNvSpPr>
            <a:spLocks noGrp="1" noChangeArrowheads="1"/>
          </p:cNvSpPr>
          <p:nvPr>
            <p:ph type="body" idx="1"/>
          </p:nvPr>
        </p:nvSpPr>
        <p:spPr bwMode="auto">
          <a:xfrm>
            <a:off x="1364826" y="3648791"/>
            <a:ext cx="7511627" cy="34554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58627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1834F6-0F3A-4390-8BD7-AFC1A7DC1BC4}" type="slidenum">
              <a:rPr lang="en-US">
                <a:solidFill>
                  <a:srgbClr val="000000"/>
                </a:solidFill>
              </a:rPr>
              <a:pPr fontAlgn="base">
                <a:spcBef>
                  <a:spcPct val="0"/>
                </a:spcBef>
                <a:spcAft>
                  <a:spcPct val="0"/>
                </a:spcAft>
                <a:defRPr/>
              </a:pPr>
              <a:t>33</a:t>
            </a:fld>
            <a:endParaRPr lang="en-US">
              <a:solidFill>
                <a:srgbClr val="000000"/>
              </a:solidFill>
            </a:endParaRPr>
          </a:p>
        </p:txBody>
      </p:sp>
      <p:sp>
        <p:nvSpPr>
          <p:cNvPr id="3010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1059" name="Rectangle 3"/>
          <p:cNvSpPr>
            <a:spLocks noGrp="1" noChangeArrowheads="1"/>
          </p:cNvSpPr>
          <p:nvPr>
            <p:ph type="body" idx="1"/>
          </p:nvPr>
        </p:nvSpPr>
        <p:spPr bwMode="auto">
          <a:xfrm>
            <a:off x="729829" y="4558904"/>
            <a:ext cx="5855547" cy="4322206"/>
          </a:xfrm>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1620385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anose="020F0502020204030204" pitchFamily="34" charset="0"/>
              </a:defRPr>
            </a:lvl1pPr>
            <a:lvl2pPr marL="785372" indent="-302066" eaLnBrk="0" hangingPunct="0">
              <a:spcBef>
                <a:spcPct val="30000"/>
              </a:spcBef>
              <a:defRPr sz="1300">
                <a:solidFill>
                  <a:schemeClr val="tx1"/>
                </a:solidFill>
                <a:latin typeface="Calibri" panose="020F0502020204030204" pitchFamily="34" charset="0"/>
              </a:defRPr>
            </a:lvl2pPr>
            <a:lvl3pPr marL="1208265" indent="-241653" eaLnBrk="0" hangingPunct="0">
              <a:spcBef>
                <a:spcPct val="30000"/>
              </a:spcBef>
              <a:defRPr sz="1300">
                <a:solidFill>
                  <a:schemeClr val="tx1"/>
                </a:solidFill>
                <a:latin typeface="Calibri" panose="020F0502020204030204" pitchFamily="34" charset="0"/>
              </a:defRPr>
            </a:lvl3pPr>
            <a:lvl4pPr marL="1691571" indent="-241653" eaLnBrk="0" hangingPunct="0">
              <a:spcBef>
                <a:spcPct val="30000"/>
              </a:spcBef>
              <a:defRPr sz="1300">
                <a:solidFill>
                  <a:schemeClr val="tx1"/>
                </a:solidFill>
                <a:latin typeface="Calibri" panose="020F0502020204030204" pitchFamily="34" charset="0"/>
              </a:defRPr>
            </a:lvl4pPr>
            <a:lvl5pPr marL="2174878" indent="-241653" eaLnBrk="0" hangingPunct="0">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eaLnBrk="1" hangingPunct="1">
              <a:spcBef>
                <a:spcPct val="0"/>
              </a:spcBef>
            </a:pPr>
            <a:fld id="{043404FB-BC04-40B9-840C-96E3816E6D40}" type="slidenum">
              <a:rPr lang="en-US" altLang="en-US">
                <a:solidFill>
                  <a:srgbClr val="000000"/>
                </a:solidFill>
                <a:latin typeface="Arial" panose="020B0604020202020204" pitchFamily="34" charset="0"/>
              </a:rPr>
              <a:pPr eaLnBrk="1" hangingPunct="1">
                <a:spcBef>
                  <a:spcPct val="0"/>
                </a:spcBef>
              </a:pPr>
              <a:t>34</a:t>
            </a:fld>
            <a:endParaRPr lang="en-US" altLang="en-US">
              <a:solidFill>
                <a:srgbClr val="000000"/>
              </a:solidFill>
              <a:latin typeface="Arial" panose="020B0604020202020204" pitchFamily="34" charset="0"/>
            </a:endParaRPr>
          </a:p>
        </p:txBody>
      </p:sp>
      <p:sp>
        <p:nvSpPr>
          <p:cNvPr id="121859" name="Rectangle 2"/>
          <p:cNvSpPr>
            <a:spLocks noGrp="1" noRot="1" noChangeAspect="1" noChangeArrowheads="1" noTextEdit="1"/>
          </p:cNvSpPr>
          <p:nvPr>
            <p:ph type="sldImg"/>
          </p:nvPr>
        </p:nvSpPr>
        <p:spPr bwMode="auto">
          <a:xfrm>
            <a:off x="3201988" y="577850"/>
            <a:ext cx="3838575" cy="28781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60" name="Rectangle 3"/>
          <p:cNvSpPr>
            <a:spLocks noGrp="1" noChangeArrowheads="1"/>
          </p:cNvSpPr>
          <p:nvPr>
            <p:ph type="body" idx="1"/>
          </p:nvPr>
        </p:nvSpPr>
        <p:spPr bwMode="auto">
          <a:xfrm>
            <a:off x="1364826" y="3648791"/>
            <a:ext cx="7511627" cy="34554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493927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anose="020F0502020204030204" pitchFamily="34" charset="0"/>
              </a:defRPr>
            </a:lvl1pPr>
            <a:lvl2pPr marL="785372" indent="-302066" eaLnBrk="0" hangingPunct="0">
              <a:spcBef>
                <a:spcPct val="30000"/>
              </a:spcBef>
              <a:defRPr sz="1300">
                <a:solidFill>
                  <a:schemeClr val="tx1"/>
                </a:solidFill>
                <a:latin typeface="Calibri" panose="020F0502020204030204" pitchFamily="34" charset="0"/>
              </a:defRPr>
            </a:lvl2pPr>
            <a:lvl3pPr marL="1208265" indent="-241653" eaLnBrk="0" hangingPunct="0">
              <a:spcBef>
                <a:spcPct val="30000"/>
              </a:spcBef>
              <a:defRPr sz="1300">
                <a:solidFill>
                  <a:schemeClr val="tx1"/>
                </a:solidFill>
                <a:latin typeface="Calibri" panose="020F0502020204030204" pitchFamily="34" charset="0"/>
              </a:defRPr>
            </a:lvl3pPr>
            <a:lvl4pPr marL="1691571" indent="-241653" eaLnBrk="0" hangingPunct="0">
              <a:spcBef>
                <a:spcPct val="30000"/>
              </a:spcBef>
              <a:defRPr sz="1300">
                <a:solidFill>
                  <a:schemeClr val="tx1"/>
                </a:solidFill>
                <a:latin typeface="Calibri" panose="020F0502020204030204" pitchFamily="34" charset="0"/>
              </a:defRPr>
            </a:lvl4pPr>
            <a:lvl5pPr marL="2174878" indent="-241653" eaLnBrk="0" hangingPunct="0">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eaLnBrk="1" hangingPunct="1">
              <a:spcBef>
                <a:spcPct val="0"/>
              </a:spcBef>
            </a:pPr>
            <a:fld id="{D9C304CD-A2E2-4C7A-8CFE-7FAF99BD60E7}" type="slidenum">
              <a:rPr lang="en-US" altLang="en-US">
                <a:solidFill>
                  <a:srgbClr val="000000"/>
                </a:solidFill>
                <a:latin typeface="Arial" panose="020B0604020202020204" pitchFamily="34" charset="0"/>
              </a:rPr>
              <a:pPr eaLnBrk="1" hangingPunct="1">
                <a:spcBef>
                  <a:spcPct val="0"/>
                </a:spcBef>
              </a:pPr>
              <a:t>35</a:t>
            </a:fld>
            <a:endParaRPr lang="en-US" altLang="en-US">
              <a:solidFill>
                <a:srgbClr val="000000"/>
              </a:solidFill>
              <a:latin typeface="Arial" panose="020B0604020202020204" pitchFamily="34" charset="0"/>
            </a:endParaRPr>
          </a:p>
        </p:txBody>
      </p:sp>
      <p:sp>
        <p:nvSpPr>
          <p:cNvPr id="123907" name="Rectangle 2"/>
          <p:cNvSpPr>
            <a:spLocks noGrp="1" noRot="1" noChangeAspect="1" noChangeArrowheads="1" noTextEdit="1"/>
          </p:cNvSpPr>
          <p:nvPr>
            <p:ph type="sldImg"/>
          </p:nvPr>
        </p:nvSpPr>
        <p:spPr bwMode="auto">
          <a:xfrm>
            <a:off x="3200400" y="577850"/>
            <a:ext cx="3840163" cy="28797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p:cNvSpPr>
            <a:spLocks noGrp="1" noChangeArrowheads="1"/>
          </p:cNvSpPr>
          <p:nvPr>
            <p:ph type="body" idx="1"/>
          </p:nvPr>
        </p:nvSpPr>
        <p:spPr bwMode="auto">
          <a:xfrm>
            <a:off x="1368213" y="3647123"/>
            <a:ext cx="7504853" cy="34570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Several good housekeeping procedures help to reduce cockroach incidents in homes:  Clean house regularly, remove pet foods from the floor at night, eliminate water sources and seal cracks around base boards.</a:t>
            </a:r>
          </a:p>
          <a:p>
            <a:pPr eaLnBrk="1" hangingPunct="1">
              <a:spcBef>
                <a:spcPct val="0"/>
              </a:spcBef>
            </a:pPr>
            <a:endParaRPr lang="en-US" altLang="en-US" smtClean="0"/>
          </a:p>
          <a:p>
            <a:pPr eaLnBrk="1" hangingPunct="1">
              <a:spcBef>
                <a:spcPct val="0"/>
              </a:spcBef>
            </a:pPr>
            <a:r>
              <a:rPr lang="en-US" altLang="en-US" smtClean="0"/>
              <a:t>Don’t give them anything to eat, they will go somewhere else to dine.</a:t>
            </a:r>
          </a:p>
        </p:txBody>
      </p:sp>
    </p:spTree>
    <p:extLst>
      <p:ext uri="{BB962C8B-B14F-4D97-AF65-F5344CB8AC3E}">
        <p14:creationId xmlns:p14="http://schemas.microsoft.com/office/powerpoint/2010/main" val="27209834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anose="020F0502020204030204" pitchFamily="34" charset="0"/>
              </a:defRPr>
            </a:lvl1pPr>
            <a:lvl2pPr marL="785372" indent="-302066" eaLnBrk="0" hangingPunct="0">
              <a:spcBef>
                <a:spcPct val="30000"/>
              </a:spcBef>
              <a:defRPr sz="1300">
                <a:solidFill>
                  <a:schemeClr val="tx1"/>
                </a:solidFill>
                <a:latin typeface="Calibri" panose="020F0502020204030204" pitchFamily="34" charset="0"/>
              </a:defRPr>
            </a:lvl2pPr>
            <a:lvl3pPr marL="1208265" indent="-241653" eaLnBrk="0" hangingPunct="0">
              <a:spcBef>
                <a:spcPct val="30000"/>
              </a:spcBef>
              <a:defRPr sz="1300">
                <a:solidFill>
                  <a:schemeClr val="tx1"/>
                </a:solidFill>
                <a:latin typeface="Calibri" panose="020F0502020204030204" pitchFamily="34" charset="0"/>
              </a:defRPr>
            </a:lvl3pPr>
            <a:lvl4pPr marL="1691571" indent="-241653" eaLnBrk="0" hangingPunct="0">
              <a:spcBef>
                <a:spcPct val="30000"/>
              </a:spcBef>
              <a:defRPr sz="1300">
                <a:solidFill>
                  <a:schemeClr val="tx1"/>
                </a:solidFill>
                <a:latin typeface="Calibri" panose="020F0502020204030204" pitchFamily="34" charset="0"/>
              </a:defRPr>
            </a:lvl4pPr>
            <a:lvl5pPr marL="2174878" indent="-241653" eaLnBrk="0" hangingPunct="0">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eaLnBrk="1" hangingPunct="1">
              <a:spcBef>
                <a:spcPct val="0"/>
              </a:spcBef>
            </a:pPr>
            <a:fld id="{672F7F1B-4068-4F91-BCCE-F10762935E24}" type="slidenum">
              <a:rPr lang="en-US" altLang="en-US">
                <a:solidFill>
                  <a:srgbClr val="000000"/>
                </a:solidFill>
                <a:latin typeface="Arial" panose="020B0604020202020204" pitchFamily="34" charset="0"/>
              </a:rPr>
              <a:pPr eaLnBrk="1" hangingPunct="1">
                <a:spcBef>
                  <a:spcPct val="0"/>
                </a:spcBef>
              </a:pPr>
              <a:t>36</a:t>
            </a:fld>
            <a:endParaRPr lang="en-US" altLang="en-US">
              <a:solidFill>
                <a:srgbClr val="000000"/>
              </a:solidFill>
              <a:latin typeface="Arial" panose="020B0604020202020204" pitchFamily="34" charset="0"/>
            </a:endParaRPr>
          </a:p>
        </p:txBody>
      </p:sp>
      <p:sp>
        <p:nvSpPr>
          <p:cNvPr id="1280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Vents and air doors</a:t>
            </a:r>
          </a:p>
          <a:p>
            <a:pPr eaLnBrk="1" hangingPunct="1">
              <a:spcBef>
                <a:spcPct val="0"/>
              </a:spcBef>
            </a:pPr>
            <a:r>
              <a:rPr lang="en-US" altLang="en-US" smtClean="0"/>
              <a:t>Lights over door</a:t>
            </a:r>
          </a:p>
          <a:p>
            <a:pPr eaLnBrk="1" hangingPunct="1">
              <a:spcBef>
                <a:spcPct val="0"/>
              </a:spcBef>
            </a:pPr>
            <a:r>
              <a:rPr lang="en-US" altLang="en-US" smtClean="0"/>
              <a:t>Thresholds and poorly maintained weather stripping at the side of doors</a:t>
            </a:r>
          </a:p>
        </p:txBody>
      </p:sp>
    </p:spTree>
    <p:extLst>
      <p:ext uri="{BB962C8B-B14F-4D97-AF65-F5344CB8AC3E}">
        <p14:creationId xmlns:p14="http://schemas.microsoft.com/office/powerpoint/2010/main" val="42180612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B3A05FE-C794-4A19-9A6A-AA0955C11A77}" type="slidenum">
              <a:rPr lang="en-US">
                <a:solidFill>
                  <a:srgbClr val="000000"/>
                </a:solidFill>
              </a:rPr>
              <a:pPr/>
              <a:t>38</a:t>
            </a:fld>
            <a:endParaRPr lang="en-US" dirty="0">
              <a:solidFill>
                <a:srgbClr val="000000"/>
              </a:solidFill>
            </a:endParaRPr>
          </a:p>
        </p:txBody>
      </p:sp>
      <p:sp>
        <p:nvSpPr>
          <p:cNvPr id="83971" name="Rectangle 2"/>
          <p:cNvSpPr>
            <a:spLocks noGrp="1" noRot="1" noChangeAspect="1" noChangeArrowheads="1" noTextEdit="1"/>
          </p:cNvSpPr>
          <p:nvPr>
            <p:ph type="sldImg"/>
          </p:nvPr>
        </p:nvSpPr>
        <p:spPr bwMode="auto">
          <a:xfrm>
            <a:off x="3201988" y="577850"/>
            <a:ext cx="3838575" cy="2878138"/>
          </a:xfrm>
          <a:noFill/>
          <a:ln>
            <a:solidFill>
              <a:srgbClr val="000000"/>
            </a:solidFill>
            <a:miter lim="800000"/>
            <a:headEnd/>
            <a:tailEnd/>
          </a:ln>
        </p:spPr>
      </p:sp>
      <p:sp>
        <p:nvSpPr>
          <p:cNvPr id="83972" name="Rectangle 3"/>
          <p:cNvSpPr>
            <a:spLocks noGrp="1" noChangeArrowheads="1"/>
          </p:cNvSpPr>
          <p:nvPr>
            <p:ph type="body" idx="1"/>
          </p:nvPr>
        </p:nvSpPr>
        <p:spPr bwMode="auto">
          <a:xfrm>
            <a:off x="1365504" y="3648456"/>
            <a:ext cx="7510272" cy="3456432"/>
          </a:xfrm>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4936375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93CFD4-7A83-434F-A566-F3ABE0908F83}" type="slidenum">
              <a:rPr lang="en-US">
                <a:solidFill>
                  <a:srgbClr val="000000"/>
                </a:solidFill>
              </a:rPr>
              <a:pPr fontAlgn="base">
                <a:spcBef>
                  <a:spcPct val="0"/>
                </a:spcBef>
                <a:spcAft>
                  <a:spcPct val="0"/>
                </a:spcAft>
                <a:defRPr/>
              </a:pPr>
              <a:t>39</a:t>
            </a:fld>
            <a:endParaRPr lang="en-US">
              <a:solidFill>
                <a:srgbClr val="000000"/>
              </a:solidFill>
            </a:endParaRPr>
          </a:p>
        </p:txBody>
      </p:sp>
      <p:sp>
        <p:nvSpPr>
          <p:cNvPr id="274434" name="Rectangle 2"/>
          <p:cNvSpPr>
            <a:spLocks noGrp="1" noRot="1" noChangeAspect="1" noChangeArrowheads="1" noTextEdit="1"/>
          </p:cNvSpPr>
          <p:nvPr>
            <p:ph type="sldImg"/>
          </p:nvPr>
        </p:nvSpPr>
        <p:spPr bwMode="auto">
          <a:noFill/>
          <a:ln cap="flat">
            <a:solidFill>
              <a:srgbClr val="000000"/>
            </a:solidFill>
            <a:miter lim="800000"/>
            <a:headEnd/>
            <a:tailEnd/>
          </a:ln>
        </p:spPr>
      </p:sp>
      <p:sp>
        <p:nvSpPr>
          <p:cNvPr id="2744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90460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4233">
              <a:defRPr>
                <a:solidFill>
                  <a:schemeClr val="tx1"/>
                </a:solidFill>
                <a:latin typeface="Arial" charset="0"/>
              </a:defRPr>
            </a:lvl1pPr>
            <a:lvl2pPr marL="792676" indent="-304875" defTabSz="994233">
              <a:defRPr>
                <a:solidFill>
                  <a:schemeClr val="tx1"/>
                </a:solidFill>
                <a:latin typeface="Arial" charset="0"/>
              </a:defRPr>
            </a:lvl2pPr>
            <a:lvl3pPr marL="1219502" indent="-243900" defTabSz="994233">
              <a:defRPr>
                <a:solidFill>
                  <a:schemeClr val="tx1"/>
                </a:solidFill>
                <a:latin typeface="Arial" charset="0"/>
              </a:defRPr>
            </a:lvl3pPr>
            <a:lvl4pPr marL="1707303" indent="-243900" defTabSz="994233">
              <a:defRPr>
                <a:solidFill>
                  <a:schemeClr val="tx1"/>
                </a:solidFill>
                <a:latin typeface="Arial" charset="0"/>
              </a:defRPr>
            </a:lvl4pPr>
            <a:lvl5pPr marL="2195104" indent="-243900" defTabSz="994233">
              <a:defRPr>
                <a:solidFill>
                  <a:schemeClr val="tx1"/>
                </a:solidFill>
                <a:latin typeface="Arial" charset="0"/>
              </a:defRPr>
            </a:lvl5pPr>
            <a:lvl6pPr marL="2682905" indent="-243900" defTabSz="994233" eaLnBrk="0" fontAlgn="base" hangingPunct="0">
              <a:spcBef>
                <a:spcPct val="0"/>
              </a:spcBef>
              <a:spcAft>
                <a:spcPct val="0"/>
              </a:spcAft>
              <a:defRPr>
                <a:solidFill>
                  <a:schemeClr val="tx1"/>
                </a:solidFill>
                <a:latin typeface="Arial" charset="0"/>
              </a:defRPr>
            </a:lvl6pPr>
            <a:lvl7pPr marL="3170706" indent="-243900" defTabSz="994233" eaLnBrk="0" fontAlgn="base" hangingPunct="0">
              <a:spcBef>
                <a:spcPct val="0"/>
              </a:spcBef>
              <a:spcAft>
                <a:spcPct val="0"/>
              </a:spcAft>
              <a:defRPr>
                <a:solidFill>
                  <a:schemeClr val="tx1"/>
                </a:solidFill>
                <a:latin typeface="Arial" charset="0"/>
              </a:defRPr>
            </a:lvl7pPr>
            <a:lvl8pPr marL="3658507" indent="-243900" defTabSz="994233" eaLnBrk="0" fontAlgn="base" hangingPunct="0">
              <a:spcBef>
                <a:spcPct val="0"/>
              </a:spcBef>
              <a:spcAft>
                <a:spcPct val="0"/>
              </a:spcAft>
              <a:defRPr>
                <a:solidFill>
                  <a:schemeClr val="tx1"/>
                </a:solidFill>
                <a:latin typeface="Arial" charset="0"/>
              </a:defRPr>
            </a:lvl8pPr>
            <a:lvl9pPr marL="4146308" indent="-243900" defTabSz="994233" eaLnBrk="0" fontAlgn="base" hangingPunct="0">
              <a:spcBef>
                <a:spcPct val="0"/>
              </a:spcBef>
              <a:spcAft>
                <a:spcPct val="0"/>
              </a:spcAft>
              <a:defRPr>
                <a:solidFill>
                  <a:schemeClr val="tx1"/>
                </a:solidFill>
                <a:latin typeface="Arial" charset="0"/>
              </a:defRPr>
            </a:lvl9pPr>
          </a:lstStyle>
          <a:p>
            <a:r>
              <a:rPr lang="en-US" smtClean="0">
                <a:latin typeface="Comic Sans MS" pitchFamily="66" charset="0"/>
              </a:rPr>
              <a:t>School IPM</a:t>
            </a:r>
          </a:p>
        </p:txBody>
      </p:sp>
      <p:sp>
        <p:nvSpPr>
          <p:cNvPr id="6553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4233">
              <a:defRPr>
                <a:solidFill>
                  <a:schemeClr val="tx1"/>
                </a:solidFill>
                <a:latin typeface="Arial" charset="0"/>
              </a:defRPr>
            </a:lvl1pPr>
            <a:lvl2pPr marL="792676" indent="-304875" defTabSz="994233">
              <a:defRPr>
                <a:solidFill>
                  <a:schemeClr val="tx1"/>
                </a:solidFill>
                <a:latin typeface="Arial" charset="0"/>
              </a:defRPr>
            </a:lvl2pPr>
            <a:lvl3pPr marL="1219502" indent="-243900" defTabSz="994233">
              <a:defRPr>
                <a:solidFill>
                  <a:schemeClr val="tx1"/>
                </a:solidFill>
                <a:latin typeface="Arial" charset="0"/>
              </a:defRPr>
            </a:lvl3pPr>
            <a:lvl4pPr marL="1707303" indent="-243900" defTabSz="994233">
              <a:defRPr>
                <a:solidFill>
                  <a:schemeClr val="tx1"/>
                </a:solidFill>
                <a:latin typeface="Arial" charset="0"/>
              </a:defRPr>
            </a:lvl4pPr>
            <a:lvl5pPr marL="2195104" indent="-243900" defTabSz="994233">
              <a:defRPr>
                <a:solidFill>
                  <a:schemeClr val="tx1"/>
                </a:solidFill>
                <a:latin typeface="Arial" charset="0"/>
              </a:defRPr>
            </a:lvl5pPr>
            <a:lvl6pPr marL="2682905" indent="-243900" defTabSz="994233" eaLnBrk="0" fontAlgn="base" hangingPunct="0">
              <a:spcBef>
                <a:spcPct val="0"/>
              </a:spcBef>
              <a:spcAft>
                <a:spcPct val="0"/>
              </a:spcAft>
              <a:defRPr>
                <a:solidFill>
                  <a:schemeClr val="tx1"/>
                </a:solidFill>
                <a:latin typeface="Arial" charset="0"/>
              </a:defRPr>
            </a:lvl6pPr>
            <a:lvl7pPr marL="3170706" indent="-243900" defTabSz="994233" eaLnBrk="0" fontAlgn="base" hangingPunct="0">
              <a:spcBef>
                <a:spcPct val="0"/>
              </a:spcBef>
              <a:spcAft>
                <a:spcPct val="0"/>
              </a:spcAft>
              <a:defRPr>
                <a:solidFill>
                  <a:schemeClr val="tx1"/>
                </a:solidFill>
                <a:latin typeface="Arial" charset="0"/>
              </a:defRPr>
            </a:lvl7pPr>
            <a:lvl8pPr marL="3658507" indent="-243900" defTabSz="994233" eaLnBrk="0" fontAlgn="base" hangingPunct="0">
              <a:spcBef>
                <a:spcPct val="0"/>
              </a:spcBef>
              <a:spcAft>
                <a:spcPct val="0"/>
              </a:spcAft>
              <a:defRPr>
                <a:solidFill>
                  <a:schemeClr val="tx1"/>
                </a:solidFill>
                <a:latin typeface="Arial" charset="0"/>
              </a:defRPr>
            </a:lvl8pPr>
            <a:lvl9pPr marL="4146308" indent="-243900" defTabSz="994233" eaLnBrk="0" fontAlgn="base" hangingPunct="0">
              <a:spcBef>
                <a:spcPct val="0"/>
              </a:spcBef>
              <a:spcAft>
                <a:spcPct val="0"/>
              </a:spcAft>
              <a:defRPr>
                <a:solidFill>
                  <a:schemeClr val="tx1"/>
                </a:solidFill>
                <a:latin typeface="Arial" charset="0"/>
              </a:defRPr>
            </a:lvl9pPr>
          </a:lstStyle>
          <a:p>
            <a:r>
              <a:rPr lang="en-US" smtClean="0">
                <a:latin typeface="Comic Sans MS" pitchFamily="66" charset="0"/>
              </a:rPr>
              <a:t>Gouge &amp;  Lame</a:t>
            </a:r>
          </a:p>
        </p:txBody>
      </p:sp>
      <p:sp>
        <p:nvSpPr>
          <p:cNvPr id="6554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4233">
              <a:defRPr>
                <a:solidFill>
                  <a:schemeClr val="tx1"/>
                </a:solidFill>
                <a:latin typeface="Arial" charset="0"/>
              </a:defRPr>
            </a:lvl1pPr>
            <a:lvl2pPr marL="792676" indent="-304875" defTabSz="994233">
              <a:defRPr>
                <a:solidFill>
                  <a:schemeClr val="tx1"/>
                </a:solidFill>
                <a:latin typeface="Arial" charset="0"/>
              </a:defRPr>
            </a:lvl2pPr>
            <a:lvl3pPr marL="1219502" indent="-243900" defTabSz="994233">
              <a:defRPr>
                <a:solidFill>
                  <a:schemeClr val="tx1"/>
                </a:solidFill>
                <a:latin typeface="Arial" charset="0"/>
              </a:defRPr>
            </a:lvl3pPr>
            <a:lvl4pPr marL="1707303" indent="-243900" defTabSz="994233">
              <a:defRPr>
                <a:solidFill>
                  <a:schemeClr val="tx1"/>
                </a:solidFill>
                <a:latin typeface="Arial" charset="0"/>
              </a:defRPr>
            </a:lvl4pPr>
            <a:lvl5pPr marL="2195104" indent="-243900" defTabSz="994233">
              <a:defRPr>
                <a:solidFill>
                  <a:schemeClr val="tx1"/>
                </a:solidFill>
                <a:latin typeface="Arial" charset="0"/>
              </a:defRPr>
            </a:lvl5pPr>
            <a:lvl6pPr marL="2682905" indent="-243900" defTabSz="994233" eaLnBrk="0" fontAlgn="base" hangingPunct="0">
              <a:spcBef>
                <a:spcPct val="0"/>
              </a:spcBef>
              <a:spcAft>
                <a:spcPct val="0"/>
              </a:spcAft>
              <a:defRPr>
                <a:solidFill>
                  <a:schemeClr val="tx1"/>
                </a:solidFill>
                <a:latin typeface="Arial" charset="0"/>
              </a:defRPr>
            </a:lvl6pPr>
            <a:lvl7pPr marL="3170706" indent="-243900" defTabSz="994233" eaLnBrk="0" fontAlgn="base" hangingPunct="0">
              <a:spcBef>
                <a:spcPct val="0"/>
              </a:spcBef>
              <a:spcAft>
                <a:spcPct val="0"/>
              </a:spcAft>
              <a:defRPr>
                <a:solidFill>
                  <a:schemeClr val="tx1"/>
                </a:solidFill>
                <a:latin typeface="Arial" charset="0"/>
              </a:defRPr>
            </a:lvl7pPr>
            <a:lvl8pPr marL="3658507" indent="-243900" defTabSz="994233" eaLnBrk="0" fontAlgn="base" hangingPunct="0">
              <a:spcBef>
                <a:spcPct val="0"/>
              </a:spcBef>
              <a:spcAft>
                <a:spcPct val="0"/>
              </a:spcAft>
              <a:defRPr>
                <a:solidFill>
                  <a:schemeClr val="tx1"/>
                </a:solidFill>
                <a:latin typeface="Arial" charset="0"/>
              </a:defRPr>
            </a:lvl8pPr>
            <a:lvl9pPr marL="4146308" indent="-243900" defTabSz="994233" eaLnBrk="0" fontAlgn="base" hangingPunct="0">
              <a:spcBef>
                <a:spcPct val="0"/>
              </a:spcBef>
              <a:spcAft>
                <a:spcPct val="0"/>
              </a:spcAft>
              <a:defRPr>
                <a:solidFill>
                  <a:schemeClr val="tx1"/>
                </a:solidFill>
                <a:latin typeface="Arial" charset="0"/>
              </a:defRPr>
            </a:lvl9pPr>
          </a:lstStyle>
          <a:p>
            <a:fld id="{D2AF77A3-6364-4871-AE5F-E8A919D7A705}" type="slidenum">
              <a:rPr lang="en-US" smtClean="0">
                <a:latin typeface="Comic Sans MS" pitchFamily="66" charset="0"/>
              </a:rPr>
              <a:pPr/>
              <a:t>40</a:t>
            </a:fld>
            <a:endParaRPr lang="en-US" smtClean="0">
              <a:latin typeface="Comic Sans MS" pitchFamily="66" charset="0"/>
            </a:endParaRPr>
          </a:p>
        </p:txBody>
      </p:sp>
      <p:sp>
        <p:nvSpPr>
          <p:cNvPr id="65541" name="Rectangle 2"/>
          <p:cNvSpPr>
            <a:spLocks noGrp="1" noRot="1" noChangeAspect="1" noChangeArrowheads="1" noTextEdit="1"/>
          </p:cNvSpPr>
          <p:nvPr>
            <p:ph type="sldImg"/>
          </p:nvPr>
        </p:nvSpPr>
        <p:spPr>
          <a:xfrm>
            <a:off x="1322388" y="741363"/>
            <a:ext cx="4914900" cy="3686175"/>
          </a:xfrm>
          <a:ln/>
        </p:spPr>
      </p:sp>
      <p:sp>
        <p:nvSpPr>
          <p:cNvPr id="6554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596127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785372" indent="-302066">
              <a:spcBef>
                <a:spcPct val="30000"/>
              </a:spcBef>
              <a:defRPr sz="1300">
                <a:solidFill>
                  <a:schemeClr val="tx1"/>
                </a:solidFill>
                <a:latin typeface="Times New Roman" panose="02020603050405020304" pitchFamily="18" charset="0"/>
              </a:defRPr>
            </a:lvl2pPr>
            <a:lvl3pPr marL="1208265" indent="-241653">
              <a:spcBef>
                <a:spcPct val="30000"/>
              </a:spcBef>
              <a:defRPr sz="1300">
                <a:solidFill>
                  <a:schemeClr val="tx1"/>
                </a:solidFill>
                <a:latin typeface="Times New Roman" panose="02020603050405020304" pitchFamily="18" charset="0"/>
              </a:defRPr>
            </a:lvl3pPr>
            <a:lvl4pPr marL="1691571" indent="-241653">
              <a:spcBef>
                <a:spcPct val="30000"/>
              </a:spcBef>
              <a:defRPr sz="1300">
                <a:solidFill>
                  <a:schemeClr val="tx1"/>
                </a:solidFill>
                <a:latin typeface="Times New Roman" panose="02020603050405020304" pitchFamily="18" charset="0"/>
              </a:defRPr>
            </a:lvl4pPr>
            <a:lvl5pPr marL="2174878" indent="-241653">
              <a:spcBef>
                <a:spcPct val="30000"/>
              </a:spcBef>
              <a:defRPr sz="1300">
                <a:solidFill>
                  <a:schemeClr val="tx1"/>
                </a:solidFill>
                <a:latin typeface="Times New Roman" panose="02020603050405020304" pitchFamily="18" charset="0"/>
              </a:defRPr>
            </a:lvl5pPr>
            <a:lvl6pPr marL="2658184" indent="-241653"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0ECC1851-5CC9-4DA3-922C-D9359C9B947E}" type="slidenum">
              <a:rPr lang="en-US" altLang="en-US" smtClean="0"/>
              <a:pPr>
                <a:spcBef>
                  <a:spcPct val="0"/>
                </a:spcBef>
              </a:pPr>
              <a:t>5</a:t>
            </a:fld>
            <a:endParaRPr lang="en-US" altLang="en-US"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700"/>
              <a:t>What is a PEST?  A </a:t>
            </a:r>
            <a:r>
              <a:rPr lang="en-US" altLang="en-US" sz="1700" b="1"/>
              <a:t>pest</a:t>
            </a:r>
            <a:r>
              <a:rPr lang="en-US" altLang="en-US" sz="1700"/>
              <a:t> is any organism that is unwanted by humans.  Pests may be unwanted due to their destructive nature, the health concerns they pose, or because they’re plain annoying.  Insects are not the only kind of pest.  Mi</a:t>
            </a:r>
            <a:r>
              <a:rPr lang="en-US" altLang="en-US" sz="1900"/>
              <a:t>tes, plant pathogens, weeds, mollusks, fish, birds, and </a:t>
            </a:r>
            <a:r>
              <a:rPr lang="en-US" altLang="en-US" sz="1700"/>
              <a:t>even some mammals can be pests.  They can be found in waterways, agriculture, landscapes, roadsides, natural areas, stored food, schools, hospitals and even swimming pools.</a:t>
            </a:r>
          </a:p>
        </p:txBody>
      </p:sp>
    </p:spTree>
    <p:extLst>
      <p:ext uri="{BB962C8B-B14F-4D97-AF65-F5344CB8AC3E}">
        <p14:creationId xmlns:p14="http://schemas.microsoft.com/office/powerpoint/2010/main" val="11424552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4233">
              <a:defRPr>
                <a:solidFill>
                  <a:schemeClr val="tx1"/>
                </a:solidFill>
                <a:latin typeface="Arial" charset="0"/>
              </a:defRPr>
            </a:lvl1pPr>
            <a:lvl2pPr marL="792676" indent="-304875" defTabSz="994233">
              <a:defRPr>
                <a:solidFill>
                  <a:schemeClr val="tx1"/>
                </a:solidFill>
                <a:latin typeface="Arial" charset="0"/>
              </a:defRPr>
            </a:lvl2pPr>
            <a:lvl3pPr marL="1219502" indent="-243900" defTabSz="994233">
              <a:defRPr>
                <a:solidFill>
                  <a:schemeClr val="tx1"/>
                </a:solidFill>
                <a:latin typeface="Arial" charset="0"/>
              </a:defRPr>
            </a:lvl3pPr>
            <a:lvl4pPr marL="1707303" indent="-243900" defTabSz="994233">
              <a:defRPr>
                <a:solidFill>
                  <a:schemeClr val="tx1"/>
                </a:solidFill>
                <a:latin typeface="Arial" charset="0"/>
              </a:defRPr>
            </a:lvl4pPr>
            <a:lvl5pPr marL="2195104" indent="-243900" defTabSz="994233">
              <a:defRPr>
                <a:solidFill>
                  <a:schemeClr val="tx1"/>
                </a:solidFill>
                <a:latin typeface="Arial" charset="0"/>
              </a:defRPr>
            </a:lvl5pPr>
            <a:lvl6pPr marL="2682905" indent="-243900" defTabSz="994233" eaLnBrk="0" fontAlgn="base" hangingPunct="0">
              <a:spcBef>
                <a:spcPct val="0"/>
              </a:spcBef>
              <a:spcAft>
                <a:spcPct val="0"/>
              </a:spcAft>
              <a:defRPr>
                <a:solidFill>
                  <a:schemeClr val="tx1"/>
                </a:solidFill>
                <a:latin typeface="Arial" charset="0"/>
              </a:defRPr>
            </a:lvl6pPr>
            <a:lvl7pPr marL="3170706" indent="-243900" defTabSz="994233" eaLnBrk="0" fontAlgn="base" hangingPunct="0">
              <a:spcBef>
                <a:spcPct val="0"/>
              </a:spcBef>
              <a:spcAft>
                <a:spcPct val="0"/>
              </a:spcAft>
              <a:defRPr>
                <a:solidFill>
                  <a:schemeClr val="tx1"/>
                </a:solidFill>
                <a:latin typeface="Arial" charset="0"/>
              </a:defRPr>
            </a:lvl7pPr>
            <a:lvl8pPr marL="3658507" indent="-243900" defTabSz="994233" eaLnBrk="0" fontAlgn="base" hangingPunct="0">
              <a:spcBef>
                <a:spcPct val="0"/>
              </a:spcBef>
              <a:spcAft>
                <a:spcPct val="0"/>
              </a:spcAft>
              <a:defRPr>
                <a:solidFill>
                  <a:schemeClr val="tx1"/>
                </a:solidFill>
                <a:latin typeface="Arial" charset="0"/>
              </a:defRPr>
            </a:lvl8pPr>
            <a:lvl9pPr marL="4146308" indent="-243900" defTabSz="994233" eaLnBrk="0" fontAlgn="base" hangingPunct="0">
              <a:spcBef>
                <a:spcPct val="0"/>
              </a:spcBef>
              <a:spcAft>
                <a:spcPct val="0"/>
              </a:spcAft>
              <a:defRPr>
                <a:solidFill>
                  <a:schemeClr val="tx1"/>
                </a:solidFill>
                <a:latin typeface="Arial" charset="0"/>
              </a:defRPr>
            </a:lvl9pPr>
          </a:lstStyle>
          <a:p>
            <a:fld id="{189B2B75-A3AB-47A7-BAD3-7E95A3143380}" type="slidenum">
              <a:rPr lang="en-US" smtClean="0">
                <a:latin typeface="Comic Sans MS" pitchFamily="66" charset="0"/>
              </a:rPr>
              <a:pPr/>
              <a:t>41</a:t>
            </a:fld>
            <a:endParaRPr lang="en-US" smtClean="0">
              <a:latin typeface="Comic Sans MS" pitchFamily="66" charset="0"/>
            </a:endParaRPr>
          </a:p>
        </p:txBody>
      </p:sp>
      <p:sp>
        <p:nvSpPr>
          <p:cNvPr id="70659" name="Rectangle 2"/>
          <p:cNvSpPr>
            <a:spLocks noGrp="1" noRot="1" noChangeAspect="1" noChangeArrowheads="1" noTextEdit="1"/>
          </p:cNvSpPr>
          <p:nvPr>
            <p:ph type="sldImg"/>
          </p:nvPr>
        </p:nvSpPr>
        <p:spPr>
          <a:ln cap="flat"/>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2273559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4233">
              <a:defRPr>
                <a:solidFill>
                  <a:schemeClr val="tx1"/>
                </a:solidFill>
                <a:latin typeface="Arial" charset="0"/>
              </a:defRPr>
            </a:lvl1pPr>
            <a:lvl2pPr marL="792676" indent="-304875" defTabSz="994233">
              <a:defRPr>
                <a:solidFill>
                  <a:schemeClr val="tx1"/>
                </a:solidFill>
                <a:latin typeface="Arial" charset="0"/>
              </a:defRPr>
            </a:lvl2pPr>
            <a:lvl3pPr marL="1219502" indent="-243900" defTabSz="994233">
              <a:defRPr>
                <a:solidFill>
                  <a:schemeClr val="tx1"/>
                </a:solidFill>
                <a:latin typeface="Arial" charset="0"/>
              </a:defRPr>
            </a:lvl3pPr>
            <a:lvl4pPr marL="1707303" indent="-243900" defTabSz="994233">
              <a:defRPr>
                <a:solidFill>
                  <a:schemeClr val="tx1"/>
                </a:solidFill>
                <a:latin typeface="Arial" charset="0"/>
              </a:defRPr>
            </a:lvl4pPr>
            <a:lvl5pPr marL="2195104" indent="-243900" defTabSz="994233">
              <a:defRPr>
                <a:solidFill>
                  <a:schemeClr val="tx1"/>
                </a:solidFill>
                <a:latin typeface="Arial" charset="0"/>
              </a:defRPr>
            </a:lvl5pPr>
            <a:lvl6pPr marL="2682905" indent="-243900" defTabSz="994233" eaLnBrk="0" fontAlgn="base" hangingPunct="0">
              <a:spcBef>
                <a:spcPct val="0"/>
              </a:spcBef>
              <a:spcAft>
                <a:spcPct val="0"/>
              </a:spcAft>
              <a:defRPr>
                <a:solidFill>
                  <a:schemeClr val="tx1"/>
                </a:solidFill>
                <a:latin typeface="Arial" charset="0"/>
              </a:defRPr>
            </a:lvl6pPr>
            <a:lvl7pPr marL="3170706" indent="-243900" defTabSz="994233" eaLnBrk="0" fontAlgn="base" hangingPunct="0">
              <a:spcBef>
                <a:spcPct val="0"/>
              </a:spcBef>
              <a:spcAft>
                <a:spcPct val="0"/>
              </a:spcAft>
              <a:defRPr>
                <a:solidFill>
                  <a:schemeClr val="tx1"/>
                </a:solidFill>
                <a:latin typeface="Arial" charset="0"/>
              </a:defRPr>
            </a:lvl7pPr>
            <a:lvl8pPr marL="3658507" indent="-243900" defTabSz="994233" eaLnBrk="0" fontAlgn="base" hangingPunct="0">
              <a:spcBef>
                <a:spcPct val="0"/>
              </a:spcBef>
              <a:spcAft>
                <a:spcPct val="0"/>
              </a:spcAft>
              <a:defRPr>
                <a:solidFill>
                  <a:schemeClr val="tx1"/>
                </a:solidFill>
                <a:latin typeface="Arial" charset="0"/>
              </a:defRPr>
            </a:lvl8pPr>
            <a:lvl9pPr marL="4146308" indent="-243900" defTabSz="994233" eaLnBrk="0" fontAlgn="base" hangingPunct="0">
              <a:spcBef>
                <a:spcPct val="0"/>
              </a:spcBef>
              <a:spcAft>
                <a:spcPct val="0"/>
              </a:spcAft>
              <a:defRPr>
                <a:solidFill>
                  <a:schemeClr val="tx1"/>
                </a:solidFill>
                <a:latin typeface="Arial" charset="0"/>
              </a:defRPr>
            </a:lvl9pPr>
          </a:lstStyle>
          <a:p>
            <a:fld id="{CF4EE630-A1D3-4D38-8FBB-108291882A44}" type="slidenum">
              <a:rPr lang="en-US" smtClean="0">
                <a:latin typeface="Comic Sans MS" pitchFamily="66" charset="0"/>
              </a:rPr>
              <a:pPr/>
              <a:t>42</a:t>
            </a:fld>
            <a:endParaRPr lang="en-US" smtClean="0">
              <a:latin typeface="Comic Sans MS" pitchFamily="66"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Pests need the same things we need to survive, food, water and shelter.</a:t>
            </a:r>
          </a:p>
        </p:txBody>
      </p:sp>
    </p:spTree>
    <p:extLst>
      <p:ext uri="{BB962C8B-B14F-4D97-AF65-F5344CB8AC3E}">
        <p14:creationId xmlns:p14="http://schemas.microsoft.com/office/powerpoint/2010/main" val="24135593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93CFD4-7A83-434F-A566-F3ABE0908F83}" type="slidenum">
              <a:rPr lang="en-US">
                <a:solidFill>
                  <a:srgbClr val="000000"/>
                </a:solidFill>
              </a:rPr>
              <a:pPr fontAlgn="base">
                <a:spcBef>
                  <a:spcPct val="0"/>
                </a:spcBef>
                <a:spcAft>
                  <a:spcPct val="0"/>
                </a:spcAft>
                <a:defRPr/>
              </a:pPr>
              <a:t>43</a:t>
            </a:fld>
            <a:endParaRPr lang="en-US">
              <a:solidFill>
                <a:srgbClr val="000000"/>
              </a:solidFill>
            </a:endParaRPr>
          </a:p>
        </p:txBody>
      </p:sp>
      <p:sp>
        <p:nvSpPr>
          <p:cNvPr id="274434" name="Rectangle 2"/>
          <p:cNvSpPr>
            <a:spLocks noGrp="1" noRot="1" noChangeAspect="1" noChangeArrowheads="1" noTextEdit="1"/>
          </p:cNvSpPr>
          <p:nvPr>
            <p:ph type="sldImg"/>
          </p:nvPr>
        </p:nvSpPr>
        <p:spPr bwMode="auto">
          <a:noFill/>
          <a:ln cap="flat">
            <a:solidFill>
              <a:srgbClr val="000000"/>
            </a:solidFill>
            <a:miter lim="800000"/>
            <a:headEnd/>
            <a:tailEnd/>
          </a:ln>
        </p:spPr>
      </p:sp>
      <p:sp>
        <p:nvSpPr>
          <p:cNvPr id="2744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2418662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85372" indent="-302066" eaLnBrk="0" hangingPunct="0">
              <a:defRPr>
                <a:solidFill>
                  <a:schemeClr val="tx1"/>
                </a:solidFill>
                <a:latin typeface="Arial" panose="020B0604020202020204" pitchFamily="34" charset="0"/>
              </a:defRPr>
            </a:lvl2pPr>
            <a:lvl3pPr marL="1208265" indent="-241653" eaLnBrk="0" hangingPunct="0">
              <a:defRPr>
                <a:solidFill>
                  <a:schemeClr val="tx1"/>
                </a:solidFill>
                <a:latin typeface="Arial" panose="020B0604020202020204" pitchFamily="34" charset="0"/>
              </a:defRPr>
            </a:lvl3pPr>
            <a:lvl4pPr marL="1691571" indent="-241653" eaLnBrk="0" hangingPunct="0">
              <a:defRPr>
                <a:solidFill>
                  <a:schemeClr val="tx1"/>
                </a:solidFill>
                <a:latin typeface="Arial" panose="020B0604020202020204" pitchFamily="34" charset="0"/>
              </a:defRPr>
            </a:lvl4pPr>
            <a:lvl5pPr marL="2174878" indent="-241653" eaLnBrk="0" hangingPunct="0">
              <a:defRPr>
                <a:solidFill>
                  <a:schemeClr val="tx1"/>
                </a:solidFill>
                <a:latin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59F712B-AD65-4DDA-899F-7D88546AC219}" type="slidenum">
              <a:rPr lang="en-US" altLang="en-US">
                <a:latin typeface="Calibri" panose="020F0502020204030204" pitchFamily="34" charset="0"/>
              </a:rPr>
              <a:pPr eaLnBrk="1" hangingPunct="1"/>
              <a:t>45</a:t>
            </a:fld>
            <a:endParaRPr lang="en-US" altLang="en-US">
              <a:latin typeface="Calibri" panose="020F0502020204030204" pitchFamily="34" charset="0"/>
            </a:endParaRPr>
          </a:p>
        </p:txBody>
      </p:sp>
      <p:sp>
        <p:nvSpPr>
          <p:cNvPr id="1259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6" name="Rectangle 3"/>
          <p:cNvSpPr>
            <a:spLocks noGrp="1" noChangeArrowheads="1"/>
          </p:cNvSpPr>
          <p:nvPr>
            <p:ph type="body" idx="1"/>
          </p:nvPr>
        </p:nvSpPr>
        <p:spPr bwMode="auto">
          <a:xfrm>
            <a:off x="1021081" y="3647123"/>
            <a:ext cx="8199120" cy="34570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1543227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85372" indent="-302066" eaLnBrk="0" hangingPunct="0">
              <a:defRPr>
                <a:solidFill>
                  <a:schemeClr val="tx1"/>
                </a:solidFill>
                <a:latin typeface="Arial" panose="020B0604020202020204" pitchFamily="34" charset="0"/>
              </a:defRPr>
            </a:lvl2pPr>
            <a:lvl3pPr marL="1208265" indent="-241653" eaLnBrk="0" hangingPunct="0">
              <a:defRPr>
                <a:solidFill>
                  <a:schemeClr val="tx1"/>
                </a:solidFill>
                <a:latin typeface="Arial" panose="020B0604020202020204" pitchFamily="34" charset="0"/>
              </a:defRPr>
            </a:lvl3pPr>
            <a:lvl4pPr marL="1691571" indent="-241653" eaLnBrk="0" hangingPunct="0">
              <a:defRPr>
                <a:solidFill>
                  <a:schemeClr val="tx1"/>
                </a:solidFill>
                <a:latin typeface="Arial" panose="020B0604020202020204" pitchFamily="34" charset="0"/>
              </a:defRPr>
            </a:lvl4pPr>
            <a:lvl5pPr marL="2174878" indent="-241653" eaLnBrk="0" hangingPunct="0">
              <a:defRPr>
                <a:solidFill>
                  <a:schemeClr val="tx1"/>
                </a:solidFill>
                <a:latin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3B5CDBC-753E-465F-B143-70E73721F894}" type="slidenum">
              <a:rPr lang="en-US" altLang="en-US">
                <a:latin typeface="Calibri" panose="020F0502020204030204" pitchFamily="34" charset="0"/>
              </a:rPr>
              <a:pPr eaLnBrk="1" hangingPunct="1"/>
              <a:t>46</a:t>
            </a:fld>
            <a:endParaRPr lang="en-US" altLang="en-US">
              <a:latin typeface="Calibri" panose="020F0502020204030204" pitchFamily="34" charset="0"/>
            </a:endParaRPr>
          </a:p>
        </p:txBody>
      </p:sp>
      <p:sp>
        <p:nvSpPr>
          <p:cNvPr id="1269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80" name="Rectangle 3"/>
          <p:cNvSpPr>
            <a:spLocks noGrp="1" noChangeArrowheads="1"/>
          </p:cNvSpPr>
          <p:nvPr>
            <p:ph type="body" idx="1"/>
          </p:nvPr>
        </p:nvSpPr>
        <p:spPr bwMode="auto">
          <a:xfrm>
            <a:off x="1021081" y="3647123"/>
            <a:ext cx="8199120" cy="34570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4999180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Number Placeholder 6"/>
          <p:cNvSpPr>
            <a:spLocks noGrp="1"/>
          </p:cNvSpPr>
          <p:nvPr>
            <p:ph type="sldNum" sz="quarter" idx="5"/>
          </p:nvPr>
        </p:nvSpPr>
        <p:spPr>
          <a:noFill/>
        </p:spPr>
        <p:txBody>
          <a:bodyPr/>
          <a:lstStyle/>
          <a:p>
            <a:fld id="{78E2325E-559A-4C15-B6B6-FB9D407D9EDE}" type="slidenum">
              <a:rPr lang="en-US" smtClean="0">
                <a:solidFill>
                  <a:srgbClr val="000000"/>
                </a:solidFill>
              </a:rPr>
              <a:pPr/>
              <a:t>47</a:t>
            </a:fld>
            <a:endParaRPr lang="en-US" smtClean="0">
              <a:solidFill>
                <a:srgbClr val="000000"/>
              </a:solidFill>
            </a:endParaRPr>
          </a:p>
        </p:txBody>
      </p:sp>
      <p:sp>
        <p:nvSpPr>
          <p:cNvPr id="123907" name="Rectangle 7"/>
          <p:cNvSpPr txBox="1">
            <a:spLocks noGrp="1" noChangeArrowheads="1"/>
          </p:cNvSpPr>
          <p:nvPr/>
        </p:nvSpPr>
        <p:spPr bwMode="auto">
          <a:xfrm>
            <a:off x="4143376" y="9120189"/>
            <a:ext cx="3170238" cy="479425"/>
          </a:xfrm>
          <a:prstGeom prst="rect">
            <a:avLst/>
          </a:prstGeom>
          <a:noFill/>
          <a:ln w="9525">
            <a:noFill/>
            <a:miter lim="800000"/>
            <a:headEnd/>
            <a:tailEnd/>
          </a:ln>
        </p:spPr>
        <p:txBody>
          <a:bodyPr lIns="102180" tIns="51091" rIns="102180" bIns="51091" anchor="b"/>
          <a:lstStyle/>
          <a:p>
            <a:pPr algn="r" fontAlgn="base">
              <a:spcBef>
                <a:spcPct val="0"/>
              </a:spcBef>
              <a:spcAft>
                <a:spcPct val="0"/>
              </a:spcAft>
            </a:pPr>
            <a:fld id="{19006FDF-4950-4C65-AEC8-02D1D1C625F9}" type="slidenum">
              <a:rPr lang="en-US" sz="1400">
                <a:solidFill>
                  <a:srgbClr val="000000"/>
                </a:solidFill>
              </a:rPr>
              <a:pPr algn="r" fontAlgn="base">
                <a:spcBef>
                  <a:spcPct val="0"/>
                </a:spcBef>
                <a:spcAft>
                  <a:spcPct val="0"/>
                </a:spcAft>
              </a:pPr>
              <a:t>47</a:t>
            </a:fld>
            <a:endParaRPr lang="en-US" sz="1400">
              <a:solidFill>
                <a:srgbClr val="000000"/>
              </a:solidFill>
            </a:endParaRPr>
          </a:p>
        </p:txBody>
      </p:sp>
      <p:sp>
        <p:nvSpPr>
          <p:cNvPr id="123908" name="Rectangle 2"/>
          <p:cNvSpPr>
            <a:spLocks noGrp="1" noRot="1" noChangeAspect="1" noChangeArrowheads="1" noTextEdit="1"/>
          </p:cNvSpPr>
          <p:nvPr>
            <p:ph type="sldImg"/>
          </p:nvPr>
        </p:nvSpPr>
        <p:spPr bwMode="auto">
          <a:xfrm>
            <a:off x="1260475" y="723900"/>
            <a:ext cx="4797425" cy="3598863"/>
          </a:xfrm>
          <a:noFill/>
          <a:ln>
            <a:solidFill>
              <a:srgbClr val="000000"/>
            </a:solidFill>
            <a:miter lim="800000"/>
            <a:headEnd/>
            <a:tailEnd/>
          </a:ln>
        </p:spPr>
      </p:sp>
      <p:sp>
        <p:nvSpPr>
          <p:cNvPr id="123909" name="Rectangle 3"/>
          <p:cNvSpPr>
            <a:spLocks noGrp="1" noChangeArrowheads="1"/>
          </p:cNvSpPr>
          <p:nvPr>
            <p:ph type="body" idx="1"/>
          </p:nvPr>
        </p:nvSpPr>
        <p:spPr>
          <a:xfrm>
            <a:off x="730251" y="4559300"/>
            <a:ext cx="5854700" cy="4319589"/>
          </a:xfrm>
          <a:noFill/>
          <a:ln/>
        </p:spPr>
        <p:txBody>
          <a:bodyPr/>
          <a:lstStyle/>
          <a:p>
            <a:endParaRPr lang="en-US" smtClean="0"/>
          </a:p>
        </p:txBody>
      </p:sp>
    </p:spTree>
    <p:extLst>
      <p:ext uri="{BB962C8B-B14F-4D97-AF65-F5344CB8AC3E}">
        <p14:creationId xmlns:p14="http://schemas.microsoft.com/office/powerpoint/2010/main" val="38099119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B3A05FE-C794-4A19-9A6A-AA0955C11A77}" type="slidenum">
              <a:rPr lang="en-US">
                <a:solidFill>
                  <a:srgbClr val="000000"/>
                </a:solidFill>
              </a:rPr>
              <a:pPr/>
              <a:t>49</a:t>
            </a:fld>
            <a:endParaRPr lang="en-US" dirty="0">
              <a:solidFill>
                <a:srgbClr val="000000"/>
              </a:solidFill>
            </a:endParaRPr>
          </a:p>
        </p:txBody>
      </p:sp>
      <p:sp>
        <p:nvSpPr>
          <p:cNvPr id="83971" name="Rectangle 2"/>
          <p:cNvSpPr>
            <a:spLocks noGrp="1" noRot="1" noChangeAspect="1" noChangeArrowheads="1" noTextEdit="1"/>
          </p:cNvSpPr>
          <p:nvPr>
            <p:ph type="sldImg"/>
          </p:nvPr>
        </p:nvSpPr>
        <p:spPr bwMode="auto">
          <a:xfrm>
            <a:off x="3201988" y="577850"/>
            <a:ext cx="3838575" cy="2878138"/>
          </a:xfrm>
          <a:noFill/>
          <a:ln>
            <a:solidFill>
              <a:srgbClr val="000000"/>
            </a:solidFill>
            <a:miter lim="800000"/>
            <a:headEnd/>
            <a:tailEnd/>
          </a:ln>
        </p:spPr>
      </p:sp>
      <p:sp>
        <p:nvSpPr>
          <p:cNvPr id="83972" name="Rectangle 3"/>
          <p:cNvSpPr>
            <a:spLocks noGrp="1" noChangeArrowheads="1"/>
          </p:cNvSpPr>
          <p:nvPr>
            <p:ph type="body" idx="1"/>
          </p:nvPr>
        </p:nvSpPr>
        <p:spPr bwMode="auto">
          <a:xfrm>
            <a:off x="1365504" y="3648456"/>
            <a:ext cx="7510272" cy="3456432"/>
          </a:xfrm>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6836985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85372" indent="-302066" eaLnBrk="0" hangingPunct="0">
              <a:defRPr>
                <a:solidFill>
                  <a:schemeClr val="tx1"/>
                </a:solidFill>
                <a:latin typeface="Arial" panose="020B0604020202020204" pitchFamily="34" charset="0"/>
              </a:defRPr>
            </a:lvl2pPr>
            <a:lvl3pPr marL="1208265" indent="-241653" eaLnBrk="0" hangingPunct="0">
              <a:defRPr>
                <a:solidFill>
                  <a:schemeClr val="tx1"/>
                </a:solidFill>
                <a:latin typeface="Arial" panose="020B0604020202020204" pitchFamily="34" charset="0"/>
              </a:defRPr>
            </a:lvl3pPr>
            <a:lvl4pPr marL="1691571" indent="-241653" eaLnBrk="0" hangingPunct="0">
              <a:defRPr>
                <a:solidFill>
                  <a:schemeClr val="tx1"/>
                </a:solidFill>
                <a:latin typeface="Arial" panose="020B0604020202020204" pitchFamily="34" charset="0"/>
              </a:defRPr>
            </a:lvl4pPr>
            <a:lvl5pPr marL="2174878" indent="-241653" eaLnBrk="0" hangingPunct="0">
              <a:defRPr>
                <a:solidFill>
                  <a:schemeClr val="tx1"/>
                </a:solidFill>
                <a:latin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5967006-88DB-4872-915B-AD56A6B15DB6}" type="slidenum">
              <a:rPr lang="en-US" altLang="en-US">
                <a:solidFill>
                  <a:srgbClr val="000000"/>
                </a:solidFill>
                <a:latin typeface="Calibri" panose="020F0502020204030204" pitchFamily="34" charset="0"/>
              </a:rPr>
              <a:pPr eaLnBrk="1" hangingPunct="1"/>
              <a:t>50</a:t>
            </a:fld>
            <a:endParaRPr lang="en-US" altLang="en-US">
              <a:solidFill>
                <a:srgbClr val="000000"/>
              </a:solidFill>
              <a:latin typeface="Calibri" panose="020F0502020204030204" pitchFamily="34" charset="0"/>
            </a:endParaRPr>
          </a:p>
        </p:txBody>
      </p:sp>
      <p:sp>
        <p:nvSpPr>
          <p:cNvPr id="1300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2" name="Rectangle 3"/>
          <p:cNvSpPr>
            <a:spLocks noGrp="1" noChangeArrowheads="1"/>
          </p:cNvSpPr>
          <p:nvPr>
            <p:ph type="body" idx="1"/>
          </p:nvPr>
        </p:nvSpPr>
        <p:spPr bwMode="auto">
          <a:xfrm>
            <a:off x="911014" y="3648791"/>
            <a:ext cx="8192347" cy="34554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What’s the hazard or risk of a particular pesticide?  In order to determine the hazard of any pesticide you must know two things – product toxicity and human exposure.  </a:t>
            </a:r>
          </a:p>
          <a:p>
            <a:r>
              <a:rPr lang="en-US" altLang="en-US" smtClean="0"/>
              <a:t>Toxicity is the capacity of a pesticide to cause injury either short- or long-term.  Toxicity is a property of the pesticide itself.  </a:t>
            </a:r>
          </a:p>
          <a:p>
            <a:r>
              <a:rPr lang="en-US" altLang="en-US" smtClean="0"/>
              <a:t>Exposure is what happens when the pesticide comes in contact with the human body.  How a pesticide is formulated can increase or decrease the risk of exposure which in turn changes the hazard. </a:t>
            </a:r>
          </a:p>
        </p:txBody>
      </p:sp>
    </p:spTree>
    <p:extLst>
      <p:ext uri="{BB962C8B-B14F-4D97-AF65-F5344CB8AC3E}">
        <p14:creationId xmlns:p14="http://schemas.microsoft.com/office/powerpoint/2010/main" val="35623288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2"/>
          <p:cNvSpPr>
            <a:spLocks noGrp="1" noChangeArrowheads="1"/>
          </p:cNvSpPr>
          <p:nvPr>
            <p:ph type="hdr" sz="quarter"/>
          </p:nvPr>
        </p:nvSpPr>
        <p:spPr bwMode="auto">
          <a:noFill/>
          <a:ln>
            <a:miter lim="800000"/>
            <a:headEnd/>
            <a:tailEnd/>
          </a:ln>
        </p:spPr>
        <p:txBody>
          <a:bodyPr wrap="square" numCol="1" anchor="t" anchorCtr="0" compatLnSpc="1">
            <a:prstTxWarp prst="textNoShape">
              <a:avLst/>
            </a:prstTxWarp>
          </a:bodyPr>
          <a:lstStyle/>
          <a:p>
            <a:pPr eaLnBrk="0" fontAlgn="base" hangingPunct="0">
              <a:spcBef>
                <a:spcPct val="0"/>
              </a:spcBef>
              <a:spcAft>
                <a:spcPct val="0"/>
              </a:spcAft>
            </a:pPr>
            <a:r>
              <a:rPr lang="en-US" smtClean="0">
                <a:solidFill>
                  <a:srgbClr val="000000"/>
                </a:solidFill>
                <a:latin typeface="Papyrus" pitchFamily="66" charset="0"/>
              </a:rPr>
              <a:t>Health Effects of Pesticides</a:t>
            </a:r>
          </a:p>
        </p:txBody>
      </p:sp>
      <p:sp>
        <p:nvSpPr>
          <p:cNvPr id="276482" name="Rectangle 6"/>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r>
              <a:rPr lang="en-US" smtClean="0">
                <a:solidFill>
                  <a:srgbClr val="000000"/>
                </a:solidFill>
                <a:latin typeface="Papyrus" pitchFamily="66" charset="0"/>
              </a:rPr>
              <a:t>Dawn H. Gouge dhgouge@ag.arizona.edu</a:t>
            </a:r>
          </a:p>
        </p:txBody>
      </p:sp>
      <p:sp>
        <p:nvSpPr>
          <p:cNvPr id="27648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ADD37880-FE2E-40EA-B571-70B25B06A38B}" type="slidenum">
              <a:rPr lang="en-US" smtClean="0">
                <a:solidFill>
                  <a:srgbClr val="000000"/>
                </a:solidFill>
                <a:latin typeface="Papyrus" pitchFamily="66" charset="0"/>
              </a:rPr>
              <a:pPr eaLnBrk="0" fontAlgn="base" hangingPunct="0">
                <a:spcBef>
                  <a:spcPct val="0"/>
                </a:spcBef>
                <a:spcAft>
                  <a:spcPct val="0"/>
                </a:spcAft>
              </a:pPr>
              <a:t>51</a:t>
            </a:fld>
            <a:endParaRPr lang="en-US" smtClean="0">
              <a:solidFill>
                <a:srgbClr val="000000"/>
              </a:solidFill>
              <a:latin typeface="Papyrus" pitchFamily="66" charset="0"/>
            </a:endParaRPr>
          </a:p>
        </p:txBody>
      </p:sp>
      <p:sp>
        <p:nvSpPr>
          <p:cNvPr id="27648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648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6712551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2"/>
          <p:cNvSpPr>
            <a:spLocks noGrp="1" noChangeArrowheads="1"/>
          </p:cNvSpPr>
          <p:nvPr>
            <p:ph type="hdr" sz="quarter"/>
          </p:nvPr>
        </p:nvSpPr>
        <p:spPr bwMode="auto">
          <a:noFill/>
          <a:ln>
            <a:miter lim="800000"/>
            <a:headEnd/>
            <a:tailEnd/>
          </a:ln>
        </p:spPr>
        <p:txBody>
          <a:bodyPr wrap="square" numCol="1" anchor="t" anchorCtr="0" compatLnSpc="1">
            <a:prstTxWarp prst="textNoShape">
              <a:avLst/>
            </a:prstTxWarp>
          </a:bodyPr>
          <a:lstStyle/>
          <a:p>
            <a:pPr eaLnBrk="0" fontAlgn="base" hangingPunct="0">
              <a:spcBef>
                <a:spcPct val="0"/>
              </a:spcBef>
              <a:spcAft>
                <a:spcPct val="0"/>
              </a:spcAft>
            </a:pPr>
            <a:r>
              <a:rPr lang="en-US" smtClean="0">
                <a:solidFill>
                  <a:srgbClr val="000000"/>
                </a:solidFill>
                <a:latin typeface="Papyrus" pitchFamily="66" charset="0"/>
              </a:rPr>
              <a:t>Health Effects of Pesticides</a:t>
            </a:r>
          </a:p>
        </p:txBody>
      </p:sp>
      <p:sp>
        <p:nvSpPr>
          <p:cNvPr id="278530" name="Rectangle 6"/>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r>
              <a:rPr lang="en-US" smtClean="0">
                <a:solidFill>
                  <a:srgbClr val="000000"/>
                </a:solidFill>
                <a:latin typeface="Papyrus" pitchFamily="66" charset="0"/>
              </a:rPr>
              <a:t>Dawn H. Gouge dhgouge@ag.arizona.edu</a:t>
            </a:r>
          </a:p>
        </p:txBody>
      </p:sp>
      <p:sp>
        <p:nvSpPr>
          <p:cNvPr id="27853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78EC78EC-1180-4FE3-A93E-7CA4285D3E5B}" type="slidenum">
              <a:rPr lang="en-US" smtClean="0">
                <a:solidFill>
                  <a:srgbClr val="000000"/>
                </a:solidFill>
                <a:latin typeface="Papyrus" pitchFamily="66" charset="0"/>
              </a:rPr>
              <a:pPr eaLnBrk="0" fontAlgn="base" hangingPunct="0">
                <a:spcBef>
                  <a:spcPct val="0"/>
                </a:spcBef>
                <a:spcAft>
                  <a:spcPct val="0"/>
                </a:spcAft>
              </a:pPr>
              <a:t>52</a:t>
            </a:fld>
            <a:endParaRPr lang="en-US" smtClean="0">
              <a:solidFill>
                <a:srgbClr val="000000"/>
              </a:solidFill>
              <a:latin typeface="Papyrus" pitchFamily="66" charset="0"/>
            </a:endParaRPr>
          </a:p>
        </p:txBody>
      </p:sp>
      <p:sp>
        <p:nvSpPr>
          <p:cNvPr id="278532" name="Rectangle 2"/>
          <p:cNvSpPr>
            <a:spLocks noGrp="1" noRot="1" noChangeAspect="1" noChangeArrowheads="1" noTextEdit="1"/>
          </p:cNvSpPr>
          <p:nvPr>
            <p:ph type="sldImg"/>
          </p:nvPr>
        </p:nvSpPr>
        <p:spPr bwMode="auto">
          <a:xfrm>
            <a:off x="1258888" y="722313"/>
            <a:ext cx="4800600" cy="3600450"/>
          </a:xfrm>
          <a:noFill/>
          <a:ln>
            <a:solidFill>
              <a:srgbClr val="000000"/>
            </a:solidFill>
            <a:miter lim="800000"/>
            <a:headEnd/>
            <a:tailEnd/>
          </a:ln>
        </p:spPr>
      </p:sp>
      <p:sp>
        <p:nvSpPr>
          <p:cNvPr id="278533" name="Rectangle 3"/>
          <p:cNvSpPr>
            <a:spLocks noGrp="1" noChangeArrowheads="1"/>
          </p:cNvSpPr>
          <p:nvPr>
            <p:ph type="body" idx="1"/>
          </p:nvPr>
        </p:nvSpPr>
        <p:spPr bwMode="auto">
          <a:xfrm>
            <a:off x="733216" y="4560570"/>
            <a:ext cx="5848773" cy="4320540"/>
          </a:xfrm>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776522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Number Placeholder 6"/>
          <p:cNvSpPr>
            <a:spLocks noGrp="1"/>
          </p:cNvSpPr>
          <p:nvPr>
            <p:ph type="sldNum" sz="quarter" idx="5"/>
          </p:nvPr>
        </p:nvSpPr>
        <p:spPr>
          <a:noFill/>
        </p:spPr>
        <p:txBody>
          <a:bodyPr/>
          <a:lstStyle/>
          <a:p>
            <a:fld id="{811546CF-96EC-4603-9F7B-46E3A7D94532}" type="slidenum">
              <a:rPr lang="en-US" smtClean="0">
                <a:solidFill>
                  <a:srgbClr val="000000"/>
                </a:solidFill>
              </a:rPr>
              <a:pPr/>
              <a:t>8</a:t>
            </a:fld>
            <a:endParaRPr lang="en-US" smtClean="0">
              <a:solidFill>
                <a:srgbClr val="000000"/>
              </a:solidFill>
            </a:endParaRPr>
          </a:p>
        </p:txBody>
      </p:sp>
      <p:sp>
        <p:nvSpPr>
          <p:cNvPr id="111619" name="Rectangle 7"/>
          <p:cNvSpPr txBox="1">
            <a:spLocks noGrp="1" noChangeArrowheads="1"/>
          </p:cNvSpPr>
          <p:nvPr/>
        </p:nvSpPr>
        <p:spPr bwMode="auto">
          <a:xfrm>
            <a:off x="4143376" y="9120189"/>
            <a:ext cx="3170238" cy="479425"/>
          </a:xfrm>
          <a:prstGeom prst="rect">
            <a:avLst/>
          </a:prstGeom>
          <a:noFill/>
          <a:ln w="9525">
            <a:noFill/>
            <a:miter lim="800000"/>
            <a:headEnd/>
            <a:tailEnd/>
          </a:ln>
        </p:spPr>
        <p:txBody>
          <a:bodyPr lIns="102180" tIns="51091" rIns="102180" bIns="51091" anchor="b"/>
          <a:lstStyle/>
          <a:p>
            <a:pPr algn="r" fontAlgn="base">
              <a:spcBef>
                <a:spcPct val="0"/>
              </a:spcBef>
              <a:spcAft>
                <a:spcPct val="0"/>
              </a:spcAft>
            </a:pPr>
            <a:fld id="{D42A3E60-FBC3-4B1C-B1AD-FDAA1811C215}" type="slidenum">
              <a:rPr lang="en-US" sz="1400">
                <a:solidFill>
                  <a:srgbClr val="000000"/>
                </a:solidFill>
              </a:rPr>
              <a:pPr algn="r" fontAlgn="base">
                <a:spcBef>
                  <a:spcPct val="0"/>
                </a:spcBef>
                <a:spcAft>
                  <a:spcPct val="0"/>
                </a:spcAft>
              </a:pPr>
              <a:t>8</a:t>
            </a:fld>
            <a:endParaRPr lang="en-US" sz="1400">
              <a:solidFill>
                <a:srgbClr val="000000"/>
              </a:solidFill>
            </a:endParaRPr>
          </a:p>
        </p:txBody>
      </p:sp>
      <p:sp>
        <p:nvSpPr>
          <p:cNvPr id="111620" name="Rectangle 2"/>
          <p:cNvSpPr>
            <a:spLocks noGrp="1" noRot="1" noChangeAspect="1" noChangeArrowheads="1" noTextEdit="1"/>
          </p:cNvSpPr>
          <p:nvPr>
            <p:ph type="sldImg"/>
          </p:nvPr>
        </p:nvSpPr>
        <p:spPr bwMode="auto">
          <a:xfrm>
            <a:off x="1260475" y="723900"/>
            <a:ext cx="4797425" cy="3598863"/>
          </a:xfrm>
          <a:noFill/>
          <a:ln>
            <a:solidFill>
              <a:srgbClr val="000000"/>
            </a:solidFill>
            <a:miter lim="800000"/>
            <a:headEnd/>
            <a:tailEnd/>
          </a:ln>
        </p:spPr>
      </p:sp>
      <p:sp>
        <p:nvSpPr>
          <p:cNvPr id="111621" name="Rectangle 3"/>
          <p:cNvSpPr>
            <a:spLocks noGrp="1" noChangeArrowheads="1"/>
          </p:cNvSpPr>
          <p:nvPr>
            <p:ph type="body" idx="1"/>
          </p:nvPr>
        </p:nvSpPr>
        <p:spPr>
          <a:xfrm>
            <a:off x="730251" y="4559300"/>
            <a:ext cx="5854700" cy="4319589"/>
          </a:xfrm>
          <a:noFill/>
          <a:ln/>
        </p:spPr>
        <p:txBody>
          <a:bodyPr/>
          <a:lstStyle/>
          <a:p>
            <a:endParaRPr lang="en-US" dirty="0" smtClean="0"/>
          </a:p>
        </p:txBody>
      </p:sp>
    </p:spTree>
    <p:extLst>
      <p:ext uri="{BB962C8B-B14F-4D97-AF65-F5344CB8AC3E}">
        <p14:creationId xmlns:p14="http://schemas.microsoft.com/office/powerpoint/2010/main" val="34729129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t>Signal words - </a:t>
            </a:r>
            <a:r>
              <a:rPr lang="en-US" altLang="en-US" smtClean="0"/>
              <a:t>The signal word for a pesticide is typically determined by the results of the six acute toxicity studies performed with the product formulation. The acute oral, dermal and inhalation studies evaluate systemic toxicity by those routes of entry. The primary eye and skin irritation studies measure irritation or corrosion, while the dermal sensitization study evaluates the potential for allergic contact dermatitis. With the exception of dermal sensitization, each acute study is assigned to a toxicity category based on the study results</a:t>
            </a:r>
          </a:p>
        </p:txBody>
      </p:sp>
      <p:sp>
        <p:nvSpPr>
          <p:cNvPr id="231428" name="Header Placeholder 3"/>
          <p:cNvSpPr>
            <a:spLocks noGrp="1"/>
          </p:cNvSpPr>
          <p:nvPr>
            <p:ph type="hdr" sz="quarter"/>
          </p:nvPr>
        </p:nvSpPr>
        <p:spPr/>
        <p:txBody>
          <a:bodyPr/>
          <a:lstStyle/>
          <a:p>
            <a:pPr>
              <a:defRPr/>
            </a:pPr>
            <a:r>
              <a:rPr lang="en-US" smtClean="0">
                <a:solidFill>
                  <a:prstClr val="black"/>
                </a:solidFill>
              </a:rPr>
              <a:t>Health Effects of Pesticides</a:t>
            </a:r>
          </a:p>
        </p:txBody>
      </p:sp>
      <p:sp>
        <p:nvSpPr>
          <p:cNvPr id="231429" name="Footer Placeholder 4"/>
          <p:cNvSpPr>
            <a:spLocks noGrp="1"/>
          </p:cNvSpPr>
          <p:nvPr>
            <p:ph type="ftr" sz="quarter" idx="4"/>
          </p:nvPr>
        </p:nvSpPr>
        <p:spPr/>
        <p:txBody>
          <a:bodyPr/>
          <a:lstStyle/>
          <a:p>
            <a:pPr>
              <a:defRPr/>
            </a:pPr>
            <a:r>
              <a:rPr lang="en-US" smtClean="0">
                <a:solidFill>
                  <a:prstClr val="black"/>
                </a:solidFill>
              </a:rPr>
              <a:t>Dawn H. Gouge dhgouge@ag.arizona.edu</a:t>
            </a:r>
          </a:p>
        </p:txBody>
      </p:sp>
      <p:sp>
        <p:nvSpPr>
          <p:cNvPr id="231430" name="Slide Number Placeholder 5"/>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85372" indent="-302066" eaLnBrk="0" hangingPunct="0">
              <a:defRPr>
                <a:solidFill>
                  <a:schemeClr val="tx1"/>
                </a:solidFill>
                <a:latin typeface="Arial" panose="020B0604020202020204" pitchFamily="34" charset="0"/>
              </a:defRPr>
            </a:lvl2pPr>
            <a:lvl3pPr marL="1208265" indent="-241653" eaLnBrk="0" hangingPunct="0">
              <a:defRPr>
                <a:solidFill>
                  <a:schemeClr val="tx1"/>
                </a:solidFill>
                <a:latin typeface="Arial" panose="020B0604020202020204" pitchFamily="34" charset="0"/>
              </a:defRPr>
            </a:lvl3pPr>
            <a:lvl4pPr marL="1691571" indent="-241653" eaLnBrk="0" hangingPunct="0">
              <a:defRPr>
                <a:solidFill>
                  <a:schemeClr val="tx1"/>
                </a:solidFill>
                <a:latin typeface="Arial" panose="020B0604020202020204" pitchFamily="34" charset="0"/>
              </a:defRPr>
            </a:lvl4pPr>
            <a:lvl5pPr marL="2174878" indent="-241653" eaLnBrk="0" hangingPunct="0">
              <a:defRPr>
                <a:solidFill>
                  <a:schemeClr val="tx1"/>
                </a:solidFill>
                <a:latin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A752C36-E3B3-45BA-9005-963761BBB011}" type="slidenum">
              <a:rPr lang="en-US" altLang="en-US">
                <a:solidFill>
                  <a:srgbClr val="000000"/>
                </a:solidFill>
                <a:latin typeface="Calibri" panose="020F0502020204030204" pitchFamily="34" charset="0"/>
              </a:rPr>
              <a:pPr eaLnBrk="1" hangingPunct="1"/>
              <a:t>53</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4938851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377">
              <a:defRPr>
                <a:solidFill>
                  <a:schemeClr val="tx1"/>
                </a:solidFill>
                <a:latin typeface="Arial" pitchFamily="34" charset="0"/>
              </a:defRPr>
            </a:lvl1pPr>
            <a:lvl2pPr marL="764089" indent="-293880" defTabSz="958377">
              <a:defRPr>
                <a:solidFill>
                  <a:schemeClr val="tx1"/>
                </a:solidFill>
                <a:latin typeface="Arial" pitchFamily="34" charset="0"/>
              </a:defRPr>
            </a:lvl2pPr>
            <a:lvl3pPr marL="1175522" indent="-235104" defTabSz="958377">
              <a:defRPr>
                <a:solidFill>
                  <a:schemeClr val="tx1"/>
                </a:solidFill>
                <a:latin typeface="Arial" pitchFamily="34" charset="0"/>
              </a:defRPr>
            </a:lvl3pPr>
            <a:lvl4pPr marL="1645730" indent="-235104" defTabSz="958377">
              <a:defRPr>
                <a:solidFill>
                  <a:schemeClr val="tx1"/>
                </a:solidFill>
                <a:latin typeface="Arial" pitchFamily="34" charset="0"/>
              </a:defRPr>
            </a:lvl4pPr>
            <a:lvl5pPr marL="2115938" indent="-235104" defTabSz="958377">
              <a:defRPr>
                <a:solidFill>
                  <a:schemeClr val="tx1"/>
                </a:solidFill>
                <a:latin typeface="Arial" pitchFamily="34" charset="0"/>
              </a:defRPr>
            </a:lvl5pPr>
            <a:lvl6pPr marL="2586147" indent="-235104" defTabSz="958377" eaLnBrk="0" fontAlgn="base" hangingPunct="0">
              <a:spcBef>
                <a:spcPct val="0"/>
              </a:spcBef>
              <a:spcAft>
                <a:spcPct val="0"/>
              </a:spcAft>
              <a:defRPr>
                <a:solidFill>
                  <a:schemeClr val="tx1"/>
                </a:solidFill>
                <a:latin typeface="Arial" pitchFamily="34" charset="0"/>
              </a:defRPr>
            </a:lvl6pPr>
            <a:lvl7pPr marL="3056355" indent="-235104" defTabSz="958377" eaLnBrk="0" fontAlgn="base" hangingPunct="0">
              <a:spcBef>
                <a:spcPct val="0"/>
              </a:spcBef>
              <a:spcAft>
                <a:spcPct val="0"/>
              </a:spcAft>
              <a:defRPr>
                <a:solidFill>
                  <a:schemeClr val="tx1"/>
                </a:solidFill>
                <a:latin typeface="Arial" pitchFamily="34" charset="0"/>
              </a:defRPr>
            </a:lvl7pPr>
            <a:lvl8pPr marL="3526564" indent="-235104" defTabSz="958377" eaLnBrk="0" fontAlgn="base" hangingPunct="0">
              <a:spcBef>
                <a:spcPct val="0"/>
              </a:spcBef>
              <a:spcAft>
                <a:spcPct val="0"/>
              </a:spcAft>
              <a:defRPr>
                <a:solidFill>
                  <a:schemeClr val="tx1"/>
                </a:solidFill>
                <a:latin typeface="Arial" pitchFamily="34" charset="0"/>
              </a:defRPr>
            </a:lvl8pPr>
            <a:lvl9pPr marL="3996772" indent="-235104" defTabSz="958377" eaLnBrk="0" fontAlgn="base" hangingPunct="0">
              <a:spcBef>
                <a:spcPct val="0"/>
              </a:spcBef>
              <a:spcAft>
                <a:spcPct val="0"/>
              </a:spcAft>
              <a:defRPr>
                <a:solidFill>
                  <a:schemeClr val="tx1"/>
                </a:solidFill>
                <a:latin typeface="Arial" pitchFamily="34" charset="0"/>
              </a:defRPr>
            </a:lvl9pPr>
          </a:lstStyle>
          <a:p>
            <a:fld id="{DCEDEFD4-648F-4371-A042-60B3CBE0C742}" type="slidenum">
              <a:rPr lang="en-US">
                <a:solidFill>
                  <a:prstClr val="black"/>
                </a:solidFill>
                <a:latin typeface="Comic Sans MS" pitchFamily="66" charset="0"/>
              </a:rPr>
              <a:pPr/>
              <a:t>54</a:t>
            </a:fld>
            <a:endParaRPr lang="en-US">
              <a:solidFill>
                <a:prstClr val="black"/>
              </a:solidFill>
              <a:latin typeface="Comic Sans MS" pitchFamily="66" charset="0"/>
            </a:endParaRPr>
          </a:p>
        </p:txBody>
      </p:sp>
      <p:sp>
        <p:nvSpPr>
          <p:cNvPr id="52227" name="Rectangle 2"/>
          <p:cNvSpPr>
            <a:spLocks noGrp="1" noRot="1" noChangeAspect="1" noChangeArrowheads="1" noTextEdit="1"/>
          </p:cNvSpPr>
          <p:nvPr>
            <p:ph type="sldImg"/>
          </p:nvPr>
        </p:nvSpPr>
        <p:spPr>
          <a:xfrm>
            <a:off x="3138488" y="557213"/>
            <a:ext cx="3719512" cy="2789237"/>
          </a:xfrm>
          <a:ln cap="flat"/>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83" tIns="48243" rIns="96483" bIns="48243"/>
          <a:lstStyle/>
          <a:p>
            <a:pPr eaLnBrk="1" hangingPunct="1"/>
            <a:r>
              <a:rPr lang="en-US" smtClean="0"/>
              <a:t>Thank you very much for inviting us to your school district and giving us the opportunity to demonstrate IPM</a:t>
            </a:r>
          </a:p>
          <a:p>
            <a:pPr eaLnBrk="1" hangingPunct="1"/>
            <a:endParaRPr lang="en-US" smtClean="0"/>
          </a:p>
        </p:txBody>
      </p:sp>
    </p:spTree>
    <p:extLst>
      <p:ext uri="{BB962C8B-B14F-4D97-AF65-F5344CB8AC3E}">
        <p14:creationId xmlns:p14="http://schemas.microsoft.com/office/powerpoint/2010/main" val="37714368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377">
              <a:defRPr>
                <a:solidFill>
                  <a:schemeClr val="tx1"/>
                </a:solidFill>
                <a:latin typeface="Arial" pitchFamily="34" charset="0"/>
              </a:defRPr>
            </a:lvl1pPr>
            <a:lvl2pPr marL="764089" indent="-293880" defTabSz="958377">
              <a:defRPr>
                <a:solidFill>
                  <a:schemeClr val="tx1"/>
                </a:solidFill>
                <a:latin typeface="Arial" pitchFamily="34" charset="0"/>
              </a:defRPr>
            </a:lvl2pPr>
            <a:lvl3pPr marL="1175522" indent="-235104" defTabSz="958377">
              <a:defRPr>
                <a:solidFill>
                  <a:schemeClr val="tx1"/>
                </a:solidFill>
                <a:latin typeface="Arial" pitchFamily="34" charset="0"/>
              </a:defRPr>
            </a:lvl3pPr>
            <a:lvl4pPr marL="1645730" indent="-235104" defTabSz="958377">
              <a:defRPr>
                <a:solidFill>
                  <a:schemeClr val="tx1"/>
                </a:solidFill>
                <a:latin typeface="Arial" pitchFamily="34" charset="0"/>
              </a:defRPr>
            </a:lvl4pPr>
            <a:lvl5pPr marL="2115938" indent="-235104" defTabSz="958377">
              <a:defRPr>
                <a:solidFill>
                  <a:schemeClr val="tx1"/>
                </a:solidFill>
                <a:latin typeface="Arial" pitchFamily="34" charset="0"/>
              </a:defRPr>
            </a:lvl5pPr>
            <a:lvl6pPr marL="2586147" indent="-235104" defTabSz="958377" eaLnBrk="0" fontAlgn="base" hangingPunct="0">
              <a:spcBef>
                <a:spcPct val="0"/>
              </a:spcBef>
              <a:spcAft>
                <a:spcPct val="0"/>
              </a:spcAft>
              <a:defRPr>
                <a:solidFill>
                  <a:schemeClr val="tx1"/>
                </a:solidFill>
                <a:latin typeface="Arial" pitchFamily="34" charset="0"/>
              </a:defRPr>
            </a:lvl6pPr>
            <a:lvl7pPr marL="3056355" indent="-235104" defTabSz="958377" eaLnBrk="0" fontAlgn="base" hangingPunct="0">
              <a:spcBef>
                <a:spcPct val="0"/>
              </a:spcBef>
              <a:spcAft>
                <a:spcPct val="0"/>
              </a:spcAft>
              <a:defRPr>
                <a:solidFill>
                  <a:schemeClr val="tx1"/>
                </a:solidFill>
                <a:latin typeface="Arial" pitchFamily="34" charset="0"/>
              </a:defRPr>
            </a:lvl7pPr>
            <a:lvl8pPr marL="3526564" indent="-235104" defTabSz="958377" eaLnBrk="0" fontAlgn="base" hangingPunct="0">
              <a:spcBef>
                <a:spcPct val="0"/>
              </a:spcBef>
              <a:spcAft>
                <a:spcPct val="0"/>
              </a:spcAft>
              <a:defRPr>
                <a:solidFill>
                  <a:schemeClr val="tx1"/>
                </a:solidFill>
                <a:latin typeface="Arial" pitchFamily="34" charset="0"/>
              </a:defRPr>
            </a:lvl8pPr>
            <a:lvl9pPr marL="3996772" indent="-235104" defTabSz="958377" eaLnBrk="0" fontAlgn="base" hangingPunct="0">
              <a:spcBef>
                <a:spcPct val="0"/>
              </a:spcBef>
              <a:spcAft>
                <a:spcPct val="0"/>
              </a:spcAft>
              <a:defRPr>
                <a:solidFill>
                  <a:schemeClr val="tx1"/>
                </a:solidFill>
                <a:latin typeface="Arial" pitchFamily="34" charset="0"/>
              </a:defRPr>
            </a:lvl9pPr>
          </a:lstStyle>
          <a:p>
            <a:r>
              <a:rPr lang="en-US">
                <a:solidFill>
                  <a:prstClr val="black"/>
                </a:solidFill>
                <a:latin typeface="Comic Sans MS" pitchFamily="66" charset="0"/>
              </a:rPr>
              <a:t>IPM/IAQ in AZ Schools </a:t>
            </a: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377">
              <a:defRPr>
                <a:solidFill>
                  <a:schemeClr val="tx1"/>
                </a:solidFill>
                <a:latin typeface="Arial" pitchFamily="34" charset="0"/>
              </a:defRPr>
            </a:lvl1pPr>
            <a:lvl2pPr marL="764089" indent="-293880" defTabSz="958377">
              <a:defRPr>
                <a:solidFill>
                  <a:schemeClr val="tx1"/>
                </a:solidFill>
                <a:latin typeface="Arial" pitchFamily="34" charset="0"/>
              </a:defRPr>
            </a:lvl2pPr>
            <a:lvl3pPr marL="1175522" indent="-235104" defTabSz="958377">
              <a:defRPr>
                <a:solidFill>
                  <a:schemeClr val="tx1"/>
                </a:solidFill>
                <a:latin typeface="Arial" pitchFamily="34" charset="0"/>
              </a:defRPr>
            </a:lvl3pPr>
            <a:lvl4pPr marL="1645730" indent="-235104" defTabSz="958377">
              <a:defRPr>
                <a:solidFill>
                  <a:schemeClr val="tx1"/>
                </a:solidFill>
                <a:latin typeface="Arial" pitchFamily="34" charset="0"/>
              </a:defRPr>
            </a:lvl4pPr>
            <a:lvl5pPr marL="2115938" indent="-235104" defTabSz="958377">
              <a:defRPr>
                <a:solidFill>
                  <a:schemeClr val="tx1"/>
                </a:solidFill>
                <a:latin typeface="Arial" pitchFamily="34" charset="0"/>
              </a:defRPr>
            </a:lvl5pPr>
            <a:lvl6pPr marL="2586147" indent="-235104" defTabSz="958377" eaLnBrk="0" fontAlgn="base" hangingPunct="0">
              <a:spcBef>
                <a:spcPct val="0"/>
              </a:spcBef>
              <a:spcAft>
                <a:spcPct val="0"/>
              </a:spcAft>
              <a:defRPr>
                <a:solidFill>
                  <a:schemeClr val="tx1"/>
                </a:solidFill>
                <a:latin typeface="Arial" pitchFamily="34" charset="0"/>
              </a:defRPr>
            </a:lvl6pPr>
            <a:lvl7pPr marL="3056355" indent="-235104" defTabSz="958377" eaLnBrk="0" fontAlgn="base" hangingPunct="0">
              <a:spcBef>
                <a:spcPct val="0"/>
              </a:spcBef>
              <a:spcAft>
                <a:spcPct val="0"/>
              </a:spcAft>
              <a:defRPr>
                <a:solidFill>
                  <a:schemeClr val="tx1"/>
                </a:solidFill>
                <a:latin typeface="Arial" pitchFamily="34" charset="0"/>
              </a:defRPr>
            </a:lvl7pPr>
            <a:lvl8pPr marL="3526564" indent="-235104" defTabSz="958377" eaLnBrk="0" fontAlgn="base" hangingPunct="0">
              <a:spcBef>
                <a:spcPct val="0"/>
              </a:spcBef>
              <a:spcAft>
                <a:spcPct val="0"/>
              </a:spcAft>
              <a:defRPr>
                <a:solidFill>
                  <a:schemeClr val="tx1"/>
                </a:solidFill>
                <a:latin typeface="Arial" pitchFamily="34" charset="0"/>
              </a:defRPr>
            </a:lvl8pPr>
            <a:lvl9pPr marL="3996772" indent="-235104" defTabSz="958377" eaLnBrk="0" fontAlgn="base" hangingPunct="0">
              <a:spcBef>
                <a:spcPct val="0"/>
              </a:spcBef>
              <a:spcAft>
                <a:spcPct val="0"/>
              </a:spcAft>
              <a:defRPr>
                <a:solidFill>
                  <a:schemeClr val="tx1"/>
                </a:solidFill>
                <a:latin typeface="Arial" pitchFamily="34" charset="0"/>
              </a:defRPr>
            </a:lvl9pPr>
          </a:lstStyle>
          <a:p>
            <a:r>
              <a:rPr lang="en-US">
                <a:solidFill>
                  <a:prstClr val="black"/>
                </a:solidFill>
                <a:latin typeface="Comic Sans MS" pitchFamily="66" charset="0"/>
              </a:rPr>
              <a:t>Gouge &amp;  Lame</a:t>
            </a:r>
          </a:p>
        </p:txBody>
      </p:sp>
      <p:sp>
        <p:nvSpPr>
          <p:cNvPr id="4915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377">
              <a:defRPr>
                <a:solidFill>
                  <a:schemeClr val="tx1"/>
                </a:solidFill>
                <a:latin typeface="Arial" pitchFamily="34" charset="0"/>
              </a:defRPr>
            </a:lvl1pPr>
            <a:lvl2pPr marL="764089" indent="-293880" defTabSz="958377">
              <a:defRPr>
                <a:solidFill>
                  <a:schemeClr val="tx1"/>
                </a:solidFill>
                <a:latin typeface="Arial" pitchFamily="34" charset="0"/>
              </a:defRPr>
            </a:lvl2pPr>
            <a:lvl3pPr marL="1175522" indent="-235104" defTabSz="958377">
              <a:defRPr>
                <a:solidFill>
                  <a:schemeClr val="tx1"/>
                </a:solidFill>
                <a:latin typeface="Arial" pitchFamily="34" charset="0"/>
              </a:defRPr>
            </a:lvl3pPr>
            <a:lvl4pPr marL="1645730" indent="-235104" defTabSz="958377">
              <a:defRPr>
                <a:solidFill>
                  <a:schemeClr val="tx1"/>
                </a:solidFill>
                <a:latin typeface="Arial" pitchFamily="34" charset="0"/>
              </a:defRPr>
            </a:lvl4pPr>
            <a:lvl5pPr marL="2115938" indent="-235104" defTabSz="958377">
              <a:defRPr>
                <a:solidFill>
                  <a:schemeClr val="tx1"/>
                </a:solidFill>
                <a:latin typeface="Arial" pitchFamily="34" charset="0"/>
              </a:defRPr>
            </a:lvl5pPr>
            <a:lvl6pPr marL="2586147" indent="-235104" defTabSz="958377" eaLnBrk="0" fontAlgn="base" hangingPunct="0">
              <a:spcBef>
                <a:spcPct val="0"/>
              </a:spcBef>
              <a:spcAft>
                <a:spcPct val="0"/>
              </a:spcAft>
              <a:defRPr>
                <a:solidFill>
                  <a:schemeClr val="tx1"/>
                </a:solidFill>
                <a:latin typeface="Arial" pitchFamily="34" charset="0"/>
              </a:defRPr>
            </a:lvl6pPr>
            <a:lvl7pPr marL="3056355" indent="-235104" defTabSz="958377" eaLnBrk="0" fontAlgn="base" hangingPunct="0">
              <a:spcBef>
                <a:spcPct val="0"/>
              </a:spcBef>
              <a:spcAft>
                <a:spcPct val="0"/>
              </a:spcAft>
              <a:defRPr>
                <a:solidFill>
                  <a:schemeClr val="tx1"/>
                </a:solidFill>
                <a:latin typeface="Arial" pitchFamily="34" charset="0"/>
              </a:defRPr>
            </a:lvl7pPr>
            <a:lvl8pPr marL="3526564" indent="-235104" defTabSz="958377" eaLnBrk="0" fontAlgn="base" hangingPunct="0">
              <a:spcBef>
                <a:spcPct val="0"/>
              </a:spcBef>
              <a:spcAft>
                <a:spcPct val="0"/>
              </a:spcAft>
              <a:defRPr>
                <a:solidFill>
                  <a:schemeClr val="tx1"/>
                </a:solidFill>
                <a:latin typeface="Arial" pitchFamily="34" charset="0"/>
              </a:defRPr>
            </a:lvl8pPr>
            <a:lvl9pPr marL="3996772" indent="-235104" defTabSz="958377" eaLnBrk="0" fontAlgn="base" hangingPunct="0">
              <a:spcBef>
                <a:spcPct val="0"/>
              </a:spcBef>
              <a:spcAft>
                <a:spcPct val="0"/>
              </a:spcAft>
              <a:defRPr>
                <a:solidFill>
                  <a:schemeClr val="tx1"/>
                </a:solidFill>
                <a:latin typeface="Arial" pitchFamily="34" charset="0"/>
              </a:defRPr>
            </a:lvl9pPr>
          </a:lstStyle>
          <a:p>
            <a:fld id="{9918892D-E2BC-48B9-B034-9BF40431497C}" type="slidenum">
              <a:rPr lang="en-US">
                <a:solidFill>
                  <a:prstClr val="black"/>
                </a:solidFill>
                <a:latin typeface="Comic Sans MS" pitchFamily="66" charset="0"/>
              </a:rPr>
              <a:pPr/>
              <a:t>55</a:t>
            </a:fld>
            <a:endParaRPr lang="en-US">
              <a:solidFill>
                <a:prstClr val="black"/>
              </a:solidFill>
              <a:latin typeface="Comic Sans MS" pitchFamily="66" charset="0"/>
            </a:endParaRPr>
          </a:p>
        </p:txBody>
      </p:sp>
      <p:sp>
        <p:nvSpPr>
          <p:cNvPr id="49157" name="Rectangle 2"/>
          <p:cNvSpPr>
            <a:spLocks noGrp="1" noRot="1" noChangeAspect="1" noChangeArrowheads="1" noTextEdit="1"/>
          </p:cNvSpPr>
          <p:nvPr>
            <p:ph type="sldImg"/>
          </p:nvPr>
        </p:nvSpPr>
        <p:spPr>
          <a:xfrm>
            <a:off x="3146425" y="563563"/>
            <a:ext cx="3705225" cy="2778125"/>
          </a:xfrm>
          <a:ln/>
        </p:spPr>
      </p:sp>
      <p:sp>
        <p:nvSpPr>
          <p:cNvPr id="49158" name="Rectangle 3"/>
          <p:cNvSpPr>
            <a:spLocks noGrp="1" noChangeArrowheads="1"/>
          </p:cNvSpPr>
          <p:nvPr>
            <p:ph type="body" idx="1"/>
          </p:nvPr>
        </p:nvSpPr>
        <p:spPr>
          <a:xfrm>
            <a:off x="1222515" y="3472688"/>
            <a:ext cx="7332815" cy="33481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5480149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4233">
              <a:defRPr>
                <a:solidFill>
                  <a:schemeClr val="tx1"/>
                </a:solidFill>
                <a:latin typeface="Arial" charset="0"/>
              </a:defRPr>
            </a:lvl1pPr>
            <a:lvl2pPr marL="792676" indent="-304875" defTabSz="994233">
              <a:defRPr>
                <a:solidFill>
                  <a:schemeClr val="tx1"/>
                </a:solidFill>
                <a:latin typeface="Arial" charset="0"/>
              </a:defRPr>
            </a:lvl2pPr>
            <a:lvl3pPr marL="1219502" indent="-243900" defTabSz="994233">
              <a:defRPr>
                <a:solidFill>
                  <a:schemeClr val="tx1"/>
                </a:solidFill>
                <a:latin typeface="Arial" charset="0"/>
              </a:defRPr>
            </a:lvl3pPr>
            <a:lvl4pPr marL="1707303" indent="-243900" defTabSz="994233">
              <a:defRPr>
                <a:solidFill>
                  <a:schemeClr val="tx1"/>
                </a:solidFill>
                <a:latin typeface="Arial" charset="0"/>
              </a:defRPr>
            </a:lvl4pPr>
            <a:lvl5pPr marL="2195104" indent="-243900" defTabSz="994233">
              <a:defRPr>
                <a:solidFill>
                  <a:schemeClr val="tx1"/>
                </a:solidFill>
                <a:latin typeface="Arial" charset="0"/>
              </a:defRPr>
            </a:lvl5pPr>
            <a:lvl6pPr marL="2682905" indent="-243900" defTabSz="994233" eaLnBrk="0" fontAlgn="base" hangingPunct="0">
              <a:spcBef>
                <a:spcPct val="0"/>
              </a:spcBef>
              <a:spcAft>
                <a:spcPct val="0"/>
              </a:spcAft>
              <a:defRPr>
                <a:solidFill>
                  <a:schemeClr val="tx1"/>
                </a:solidFill>
                <a:latin typeface="Arial" charset="0"/>
              </a:defRPr>
            </a:lvl6pPr>
            <a:lvl7pPr marL="3170706" indent="-243900" defTabSz="994233" eaLnBrk="0" fontAlgn="base" hangingPunct="0">
              <a:spcBef>
                <a:spcPct val="0"/>
              </a:spcBef>
              <a:spcAft>
                <a:spcPct val="0"/>
              </a:spcAft>
              <a:defRPr>
                <a:solidFill>
                  <a:schemeClr val="tx1"/>
                </a:solidFill>
                <a:latin typeface="Arial" charset="0"/>
              </a:defRPr>
            </a:lvl7pPr>
            <a:lvl8pPr marL="3658507" indent="-243900" defTabSz="994233" eaLnBrk="0" fontAlgn="base" hangingPunct="0">
              <a:spcBef>
                <a:spcPct val="0"/>
              </a:spcBef>
              <a:spcAft>
                <a:spcPct val="0"/>
              </a:spcAft>
              <a:defRPr>
                <a:solidFill>
                  <a:schemeClr val="tx1"/>
                </a:solidFill>
                <a:latin typeface="Arial" charset="0"/>
              </a:defRPr>
            </a:lvl8pPr>
            <a:lvl9pPr marL="4146308" indent="-243900" defTabSz="994233" eaLnBrk="0" fontAlgn="base" hangingPunct="0">
              <a:spcBef>
                <a:spcPct val="0"/>
              </a:spcBef>
              <a:spcAft>
                <a:spcPct val="0"/>
              </a:spcAft>
              <a:defRPr>
                <a:solidFill>
                  <a:schemeClr val="tx1"/>
                </a:solidFill>
                <a:latin typeface="Arial" charset="0"/>
              </a:defRPr>
            </a:lvl9pPr>
          </a:lstStyle>
          <a:p>
            <a:fld id="{834A9E95-2C3B-4221-9886-7D4588AFE50C}" type="slidenum">
              <a:rPr lang="en-US" smtClean="0">
                <a:latin typeface="Comic Sans MS" pitchFamily="66" charset="0"/>
              </a:rPr>
              <a:pPr/>
              <a:t>56</a:t>
            </a:fld>
            <a:endParaRPr lang="en-US" smtClean="0">
              <a:latin typeface="Comic Sans MS" pitchFamily="66" charset="0"/>
            </a:endParaRPr>
          </a:p>
        </p:txBody>
      </p:sp>
      <p:sp>
        <p:nvSpPr>
          <p:cNvPr id="71683" name="Rectangle 2"/>
          <p:cNvSpPr>
            <a:spLocks noGrp="1" noRot="1" noChangeAspect="1" noChangeArrowheads="1" noTextEdit="1"/>
          </p:cNvSpPr>
          <p:nvPr>
            <p:ph type="sldImg"/>
          </p:nvPr>
        </p:nvSpPr>
        <p:spPr>
          <a:ln cap="flat"/>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092" tIns="50047" rIns="100092" bIns="50047"/>
          <a:lstStyle/>
          <a:p>
            <a:pPr eaLnBrk="1" hangingPunct="1"/>
            <a:r>
              <a:rPr lang="en-US" smtClean="0"/>
              <a:t>The Monroe IPM Model is a step-by- step program which facilitates the school district adopting IPM</a:t>
            </a:r>
          </a:p>
          <a:p>
            <a:pPr eaLnBrk="1" hangingPunct="1"/>
            <a:endParaRPr lang="en-US" smtClean="0"/>
          </a:p>
        </p:txBody>
      </p:sp>
    </p:spTree>
    <p:extLst>
      <p:ext uri="{BB962C8B-B14F-4D97-AF65-F5344CB8AC3E}">
        <p14:creationId xmlns:p14="http://schemas.microsoft.com/office/powerpoint/2010/main" val="37116068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4233">
              <a:defRPr>
                <a:solidFill>
                  <a:schemeClr val="tx1"/>
                </a:solidFill>
                <a:latin typeface="Arial" charset="0"/>
              </a:defRPr>
            </a:lvl1pPr>
            <a:lvl2pPr marL="792676" indent="-304875" defTabSz="994233">
              <a:defRPr>
                <a:solidFill>
                  <a:schemeClr val="tx1"/>
                </a:solidFill>
                <a:latin typeface="Arial" charset="0"/>
              </a:defRPr>
            </a:lvl2pPr>
            <a:lvl3pPr marL="1219502" indent="-243900" defTabSz="994233">
              <a:defRPr>
                <a:solidFill>
                  <a:schemeClr val="tx1"/>
                </a:solidFill>
                <a:latin typeface="Arial" charset="0"/>
              </a:defRPr>
            </a:lvl3pPr>
            <a:lvl4pPr marL="1707303" indent="-243900" defTabSz="994233">
              <a:defRPr>
                <a:solidFill>
                  <a:schemeClr val="tx1"/>
                </a:solidFill>
                <a:latin typeface="Arial" charset="0"/>
              </a:defRPr>
            </a:lvl4pPr>
            <a:lvl5pPr marL="2195104" indent="-243900" defTabSz="994233">
              <a:defRPr>
                <a:solidFill>
                  <a:schemeClr val="tx1"/>
                </a:solidFill>
                <a:latin typeface="Arial" charset="0"/>
              </a:defRPr>
            </a:lvl5pPr>
            <a:lvl6pPr marL="2682905" indent="-243900" defTabSz="994233" eaLnBrk="0" fontAlgn="base" hangingPunct="0">
              <a:spcBef>
                <a:spcPct val="0"/>
              </a:spcBef>
              <a:spcAft>
                <a:spcPct val="0"/>
              </a:spcAft>
              <a:defRPr>
                <a:solidFill>
                  <a:schemeClr val="tx1"/>
                </a:solidFill>
                <a:latin typeface="Arial" charset="0"/>
              </a:defRPr>
            </a:lvl6pPr>
            <a:lvl7pPr marL="3170706" indent="-243900" defTabSz="994233" eaLnBrk="0" fontAlgn="base" hangingPunct="0">
              <a:spcBef>
                <a:spcPct val="0"/>
              </a:spcBef>
              <a:spcAft>
                <a:spcPct val="0"/>
              </a:spcAft>
              <a:defRPr>
                <a:solidFill>
                  <a:schemeClr val="tx1"/>
                </a:solidFill>
                <a:latin typeface="Arial" charset="0"/>
              </a:defRPr>
            </a:lvl7pPr>
            <a:lvl8pPr marL="3658507" indent="-243900" defTabSz="994233" eaLnBrk="0" fontAlgn="base" hangingPunct="0">
              <a:spcBef>
                <a:spcPct val="0"/>
              </a:spcBef>
              <a:spcAft>
                <a:spcPct val="0"/>
              </a:spcAft>
              <a:defRPr>
                <a:solidFill>
                  <a:schemeClr val="tx1"/>
                </a:solidFill>
                <a:latin typeface="Arial" charset="0"/>
              </a:defRPr>
            </a:lvl8pPr>
            <a:lvl9pPr marL="4146308" indent="-243900" defTabSz="994233" eaLnBrk="0" fontAlgn="base" hangingPunct="0">
              <a:spcBef>
                <a:spcPct val="0"/>
              </a:spcBef>
              <a:spcAft>
                <a:spcPct val="0"/>
              </a:spcAft>
              <a:defRPr>
                <a:solidFill>
                  <a:schemeClr val="tx1"/>
                </a:solidFill>
                <a:latin typeface="Arial" charset="0"/>
              </a:defRPr>
            </a:lvl9pPr>
          </a:lstStyle>
          <a:p>
            <a:r>
              <a:rPr lang="en-US" smtClean="0">
                <a:latin typeface="Comic Sans MS" pitchFamily="66" charset="0"/>
              </a:rPr>
              <a:t>School IPM</a:t>
            </a:r>
          </a:p>
        </p:txBody>
      </p:sp>
      <p:sp>
        <p:nvSpPr>
          <p:cNvPr id="8397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4233">
              <a:defRPr>
                <a:solidFill>
                  <a:schemeClr val="tx1"/>
                </a:solidFill>
                <a:latin typeface="Arial" charset="0"/>
              </a:defRPr>
            </a:lvl1pPr>
            <a:lvl2pPr marL="792676" indent="-304875" defTabSz="994233">
              <a:defRPr>
                <a:solidFill>
                  <a:schemeClr val="tx1"/>
                </a:solidFill>
                <a:latin typeface="Arial" charset="0"/>
              </a:defRPr>
            </a:lvl2pPr>
            <a:lvl3pPr marL="1219502" indent="-243900" defTabSz="994233">
              <a:defRPr>
                <a:solidFill>
                  <a:schemeClr val="tx1"/>
                </a:solidFill>
                <a:latin typeface="Arial" charset="0"/>
              </a:defRPr>
            </a:lvl3pPr>
            <a:lvl4pPr marL="1707303" indent="-243900" defTabSz="994233">
              <a:defRPr>
                <a:solidFill>
                  <a:schemeClr val="tx1"/>
                </a:solidFill>
                <a:latin typeface="Arial" charset="0"/>
              </a:defRPr>
            </a:lvl4pPr>
            <a:lvl5pPr marL="2195104" indent="-243900" defTabSz="994233">
              <a:defRPr>
                <a:solidFill>
                  <a:schemeClr val="tx1"/>
                </a:solidFill>
                <a:latin typeface="Arial" charset="0"/>
              </a:defRPr>
            </a:lvl5pPr>
            <a:lvl6pPr marL="2682905" indent="-243900" defTabSz="994233" eaLnBrk="0" fontAlgn="base" hangingPunct="0">
              <a:spcBef>
                <a:spcPct val="0"/>
              </a:spcBef>
              <a:spcAft>
                <a:spcPct val="0"/>
              </a:spcAft>
              <a:defRPr>
                <a:solidFill>
                  <a:schemeClr val="tx1"/>
                </a:solidFill>
                <a:latin typeface="Arial" charset="0"/>
              </a:defRPr>
            </a:lvl6pPr>
            <a:lvl7pPr marL="3170706" indent="-243900" defTabSz="994233" eaLnBrk="0" fontAlgn="base" hangingPunct="0">
              <a:spcBef>
                <a:spcPct val="0"/>
              </a:spcBef>
              <a:spcAft>
                <a:spcPct val="0"/>
              </a:spcAft>
              <a:defRPr>
                <a:solidFill>
                  <a:schemeClr val="tx1"/>
                </a:solidFill>
                <a:latin typeface="Arial" charset="0"/>
              </a:defRPr>
            </a:lvl7pPr>
            <a:lvl8pPr marL="3658507" indent="-243900" defTabSz="994233" eaLnBrk="0" fontAlgn="base" hangingPunct="0">
              <a:spcBef>
                <a:spcPct val="0"/>
              </a:spcBef>
              <a:spcAft>
                <a:spcPct val="0"/>
              </a:spcAft>
              <a:defRPr>
                <a:solidFill>
                  <a:schemeClr val="tx1"/>
                </a:solidFill>
                <a:latin typeface="Arial" charset="0"/>
              </a:defRPr>
            </a:lvl8pPr>
            <a:lvl9pPr marL="4146308" indent="-243900" defTabSz="994233" eaLnBrk="0" fontAlgn="base" hangingPunct="0">
              <a:spcBef>
                <a:spcPct val="0"/>
              </a:spcBef>
              <a:spcAft>
                <a:spcPct val="0"/>
              </a:spcAft>
              <a:defRPr>
                <a:solidFill>
                  <a:schemeClr val="tx1"/>
                </a:solidFill>
                <a:latin typeface="Arial" charset="0"/>
              </a:defRPr>
            </a:lvl9pPr>
          </a:lstStyle>
          <a:p>
            <a:r>
              <a:rPr lang="en-US" smtClean="0">
                <a:latin typeface="Comic Sans MS" pitchFamily="66" charset="0"/>
              </a:rPr>
              <a:t>Gouge &amp;  Lame</a:t>
            </a:r>
          </a:p>
        </p:txBody>
      </p:sp>
      <p:sp>
        <p:nvSpPr>
          <p:cNvPr id="8397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4233">
              <a:defRPr>
                <a:solidFill>
                  <a:schemeClr val="tx1"/>
                </a:solidFill>
                <a:latin typeface="Arial" charset="0"/>
              </a:defRPr>
            </a:lvl1pPr>
            <a:lvl2pPr marL="792676" indent="-304875" defTabSz="994233">
              <a:defRPr>
                <a:solidFill>
                  <a:schemeClr val="tx1"/>
                </a:solidFill>
                <a:latin typeface="Arial" charset="0"/>
              </a:defRPr>
            </a:lvl2pPr>
            <a:lvl3pPr marL="1219502" indent="-243900" defTabSz="994233">
              <a:defRPr>
                <a:solidFill>
                  <a:schemeClr val="tx1"/>
                </a:solidFill>
                <a:latin typeface="Arial" charset="0"/>
              </a:defRPr>
            </a:lvl3pPr>
            <a:lvl4pPr marL="1707303" indent="-243900" defTabSz="994233">
              <a:defRPr>
                <a:solidFill>
                  <a:schemeClr val="tx1"/>
                </a:solidFill>
                <a:latin typeface="Arial" charset="0"/>
              </a:defRPr>
            </a:lvl4pPr>
            <a:lvl5pPr marL="2195104" indent="-243900" defTabSz="994233">
              <a:defRPr>
                <a:solidFill>
                  <a:schemeClr val="tx1"/>
                </a:solidFill>
                <a:latin typeface="Arial" charset="0"/>
              </a:defRPr>
            </a:lvl5pPr>
            <a:lvl6pPr marL="2682905" indent="-243900" defTabSz="994233" eaLnBrk="0" fontAlgn="base" hangingPunct="0">
              <a:spcBef>
                <a:spcPct val="0"/>
              </a:spcBef>
              <a:spcAft>
                <a:spcPct val="0"/>
              </a:spcAft>
              <a:defRPr>
                <a:solidFill>
                  <a:schemeClr val="tx1"/>
                </a:solidFill>
                <a:latin typeface="Arial" charset="0"/>
              </a:defRPr>
            </a:lvl6pPr>
            <a:lvl7pPr marL="3170706" indent="-243900" defTabSz="994233" eaLnBrk="0" fontAlgn="base" hangingPunct="0">
              <a:spcBef>
                <a:spcPct val="0"/>
              </a:spcBef>
              <a:spcAft>
                <a:spcPct val="0"/>
              </a:spcAft>
              <a:defRPr>
                <a:solidFill>
                  <a:schemeClr val="tx1"/>
                </a:solidFill>
                <a:latin typeface="Arial" charset="0"/>
              </a:defRPr>
            </a:lvl7pPr>
            <a:lvl8pPr marL="3658507" indent="-243900" defTabSz="994233" eaLnBrk="0" fontAlgn="base" hangingPunct="0">
              <a:spcBef>
                <a:spcPct val="0"/>
              </a:spcBef>
              <a:spcAft>
                <a:spcPct val="0"/>
              </a:spcAft>
              <a:defRPr>
                <a:solidFill>
                  <a:schemeClr val="tx1"/>
                </a:solidFill>
                <a:latin typeface="Arial" charset="0"/>
              </a:defRPr>
            </a:lvl8pPr>
            <a:lvl9pPr marL="4146308" indent="-243900" defTabSz="994233" eaLnBrk="0" fontAlgn="base" hangingPunct="0">
              <a:spcBef>
                <a:spcPct val="0"/>
              </a:spcBef>
              <a:spcAft>
                <a:spcPct val="0"/>
              </a:spcAft>
              <a:defRPr>
                <a:solidFill>
                  <a:schemeClr val="tx1"/>
                </a:solidFill>
                <a:latin typeface="Arial" charset="0"/>
              </a:defRPr>
            </a:lvl9pPr>
          </a:lstStyle>
          <a:p>
            <a:fld id="{BA878BAE-E37D-4F75-9C6F-95009BD4F394}" type="slidenum">
              <a:rPr lang="en-US" smtClean="0">
                <a:latin typeface="Comic Sans MS" pitchFamily="66" charset="0"/>
              </a:rPr>
              <a:pPr/>
              <a:t>57</a:t>
            </a:fld>
            <a:endParaRPr lang="en-US" smtClean="0">
              <a:latin typeface="Comic Sans MS" pitchFamily="66" charset="0"/>
            </a:endParaRPr>
          </a:p>
        </p:txBody>
      </p:sp>
      <p:sp>
        <p:nvSpPr>
          <p:cNvPr id="83973" name="Rectangle 2"/>
          <p:cNvSpPr>
            <a:spLocks noGrp="1" noRot="1" noChangeAspect="1" noChangeArrowheads="1" noTextEdit="1"/>
          </p:cNvSpPr>
          <p:nvPr>
            <p:ph type="sldImg"/>
          </p:nvPr>
        </p:nvSpPr>
        <p:spPr>
          <a:ln/>
        </p:spPr>
      </p:sp>
      <p:sp>
        <p:nvSpPr>
          <p:cNvPr id="8397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Pest vulnerable areas (PVAs)</a:t>
            </a:r>
          </a:p>
        </p:txBody>
      </p:sp>
    </p:spTree>
    <p:extLst>
      <p:ext uri="{BB962C8B-B14F-4D97-AF65-F5344CB8AC3E}">
        <p14:creationId xmlns:p14="http://schemas.microsoft.com/office/powerpoint/2010/main" val="26628130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4233">
              <a:defRPr>
                <a:solidFill>
                  <a:schemeClr val="tx1"/>
                </a:solidFill>
                <a:latin typeface="Arial" charset="0"/>
              </a:defRPr>
            </a:lvl1pPr>
            <a:lvl2pPr marL="792676" indent="-304875" defTabSz="994233">
              <a:defRPr>
                <a:solidFill>
                  <a:schemeClr val="tx1"/>
                </a:solidFill>
                <a:latin typeface="Arial" charset="0"/>
              </a:defRPr>
            </a:lvl2pPr>
            <a:lvl3pPr marL="1219502" indent="-243900" defTabSz="994233">
              <a:defRPr>
                <a:solidFill>
                  <a:schemeClr val="tx1"/>
                </a:solidFill>
                <a:latin typeface="Arial" charset="0"/>
              </a:defRPr>
            </a:lvl3pPr>
            <a:lvl4pPr marL="1707303" indent="-243900" defTabSz="994233">
              <a:defRPr>
                <a:solidFill>
                  <a:schemeClr val="tx1"/>
                </a:solidFill>
                <a:latin typeface="Arial" charset="0"/>
              </a:defRPr>
            </a:lvl4pPr>
            <a:lvl5pPr marL="2195104" indent="-243900" defTabSz="994233">
              <a:defRPr>
                <a:solidFill>
                  <a:schemeClr val="tx1"/>
                </a:solidFill>
                <a:latin typeface="Arial" charset="0"/>
              </a:defRPr>
            </a:lvl5pPr>
            <a:lvl6pPr marL="2682905" indent="-243900" defTabSz="994233" eaLnBrk="0" fontAlgn="base" hangingPunct="0">
              <a:spcBef>
                <a:spcPct val="0"/>
              </a:spcBef>
              <a:spcAft>
                <a:spcPct val="0"/>
              </a:spcAft>
              <a:defRPr>
                <a:solidFill>
                  <a:schemeClr val="tx1"/>
                </a:solidFill>
                <a:latin typeface="Arial" charset="0"/>
              </a:defRPr>
            </a:lvl6pPr>
            <a:lvl7pPr marL="3170706" indent="-243900" defTabSz="994233" eaLnBrk="0" fontAlgn="base" hangingPunct="0">
              <a:spcBef>
                <a:spcPct val="0"/>
              </a:spcBef>
              <a:spcAft>
                <a:spcPct val="0"/>
              </a:spcAft>
              <a:defRPr>
                <a:solidFill>
                  <a:schemeClr val="tx1"/>
                </a:solidFill>
                <a:latin typeface="Arial" charset="0"/>
              </a:defRPr>
            </a:lvl7pPr>
            <a:lvl8pPr marL="3658507" indent="-243900" defTabSz="994233" eaLnBrk="0" fontAlgn="base" hangingPunct="0">
              <a:spcBef>
                <a:spcPct val="0"/>
              </a:spcBef>
              <a:spcAft>
                <a:spcPct val="0"/>
              </a:spcAft>
              <a:defRPr>
                <a:solidFill>
                  <a:schemeClr val="tx1"/>
                </a:solidFill>
                <a:latin typeface="Arial" charset="0"/>
              </a:defRPr>
            </a:lvl8pPr>
            <a:lvl9pPr marL="4146308" indent="-243900" defTabSz="994233" eaLnBrk="0" fontAlgn="base" hangingPunct="0">
              <a:spcBef>
                <a:spcPct val="0"/>
              </a:spcBef>
              <a:spcAft>
                <a:spcPct val="0"/>
              </a:spcAft>
              <a:defRPr>
                <a:solidFill>
                  <a:schemeClr val="tx1"/>
                </a:solidFill>
                <a:latin typeface="Arial" charset="0"/>
              </a:defRPr>
            </a:lvl9pPr>
          </a:lstStyle>
          <a:p>
            <a:fld id="{6E69F3C2-D368-4A8D-B524-4FCD20569D77}" type="slidenum">
              <a:rPr lang="en-US" smtClean="0">
                <a:latin typeface="Comic Sans MS" pitchFamily="66" charset="0"/>
              </a:rPr>
              <a:pPr/>
              <a:t>58</a:t>
            </a:fld>
            <a:endParaRPr lang="en-US" smtClean="0">
              <a:latin typeface="Comic Sans MS" pitchFamily="66" charset="0"/>
            </a:endParaRPr>
          </a:p>
        </p:txBody>
      </p:sp>
      <p:sp>
        <p:nvSpPr>
          <p:cNvPr id="62467" name="Rectangle 2"/>
          <p:cNvSpPr>
            <a:spLocks noGrp="1" noRot="1" noChangeAspect="1" noChangeArrowheads="1" noTextEdit="1"/>
          </p:cNvSpPr>
          <p:nvPr>
            <p:ph type="sldImg"/>
          </p:nvPr>
        </p:nvSpPr>
        <p:spPr>
          <a:ln cap="flat"/>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70000" lnSpcReduction="20000"/>
          </a:bodyPr>
          <a:lstStyle/>
          <a:p>
            <a:pPr marL="362480" indent="-362480">
              <a:buFont typeface="+mj-lt"/>
              <a:buAutoNum type="arabicPeriod"/>
            </a:pPr>
            <a:r>
              <a:rPr lang="en-US" sz="1300" b="1" dirty="0">
                <a:latin typeface="Times New Roman"/>
                <a:ea typeface="Batang"/>
              </a:rPr>
              <a:t>Which of the following statements is true?</a:t>
            </a:r>
            <a:endParaRPr lang="en-US" sz="1300" dirty="0">
              <a:latin typeface="Times New Roman"/>
              <a:ea typeface="Batang"/>
            </a:endParaRPr>
          </a:p>
          <a:p>
            <a:pPr marL="724959"/>
            <a:r>
              <a:rPr lang="en-US" sz="1300" dirty="0">
                <a:latin typeface="Times New Roman"/>
                <a:ea typeface="Batang"/>
              </a:rPr>
              <a:t> </a:t>
            </a:r>
          </a:p>
          <a:p>
            <a:pPr algn="ctr"/>
            <a:r>
              <a:rPr lang="en-US" sz="1300" b="1" dirty="0">
                <a:latin typeface="Times New Roman"/>
                <a:ea typeface="Batang"/>
              </a:rPr>
              <a:t>Response</a:t>
            </a:r>
            <a:endParaRPr lang="en-US" sz="1300" dirty="0">
              <a:latin typeface="Times New Roman"/>
              <a:ea typeface="Batang"/>
            </a:endParaRPr>
          </a:p>
          <a:p>
            <a:pPr algn="ctr"/>
            <a:r>
              <a:rPr lang="en-US" sz="1300" b="1" dirty="0">
                <a:latin typeface="Times New Roman"/>
                <a:ea typeface="Batang"/>
              </a:rPr>
              <a:t>Pre test</a:t>
            </a:r>
            <a:endParaRPr lang="en-US" sz="1300" dirty="0">
              <a:latin typeface="Times New Roman"/>
              <a:ea typeface="Batang"/>
            </a:endParaRPr>
          </a:p>
          <a:p>
            <a:pPr algn="ctr"/>
            <a:r>
              <a:rPr lang="en-US" sz="1300" b="1" dirty="0">
                <a:latin typeface="Times New Roman"/>
                <a:ea typeface="Batang"/>
              </a:rPr>
              <a:t>Post test</a:t>
            </a:r>
            <a:endParaRPr lang="en-US" sz="1300" dirty="0">
              <a:latin typeface="Times New Roman"/>
              <a:ea typeface="Batang"/>
            </a:endParaRPr>
          </a:p>
          <a:p>
            <a:pPr algn="ctr"/>
            <a:r>
              <a:rPr lang="en-US" sz="1300" dirty="0">
                <a:latin typeface="Times New Roman"/>
                <a:ea typeface="Batang"/>
              </a:rPr>
              <a:t>Practicing good IPM standards typically increases liability issues for schools but the offset in pesticide use may ultimately reduce costs.</a:t>
            </a:r>
          </a:p>
          <a:p>
            <a:pPr algn="ctr"/>
            <a:r>
              <a:rPr lang="en-US" sz="1300" dirty="0">
                <a:latin typeface="Times New Roman"/>
                <a:ea typeface="Batang"/>
              </a:rPr>
              <a:t> </a:t>
            </a:r>
          </a:p>
          <a:p>
            <a:pPr algn="ctr"/>
            <a:r>
              <a:rPr lang="en-US" sz="1300" dirty="0">
                <a:latin typeface="Times New Roman"/>
                <a:ea typeface="Batang"/>
              </a:rPr>
              <a:t> </a:t>
            </a:r>
          </a:p>
          <a:p>
            <a:pPr algn="ctr"/>
            <a:r>
              <a:rPr lang="en-US" sz="1300" dirty="0">
                <a:latin typeface="Times New Roman"/>
                <a:ea typeface="Batang"/>
              </a:rPr>
              <a:t>Training faculty and staff regarding IPM practices is the least important part of a school IPM program</a:t>
            </a:r>
          </a:p>
          <a:p>
            <a:pPr algn="ctr"/>
            <a:r>
              <a:rPr lang="en-US" sz="1300" dirty="0">
                <a:latin typeface="Times New Roman"/>
                <a:ea typeface="Batang"/>
              </a:rPr>
              <a:t> </a:t>
            </a:r>
          </a:p>
          <a:p>
            <a:pPr algn="ctr"/>
            <a:r>
              <a:rPr lang="en-US" sz="1300" dirty="0">
                <a:latin typeface="Times New Roman"/>
                <a:ea typeface="Batang"/>
              </a:rPr>
              <a:t> </a:t>
            </a:r>
          </a:p>
          <a:p>
            <a:pPr algn="ctr"/>
            <a:r>
              <a:rPr lang="en-US" sz="1300" dirty="0">
                <a:latin typeface="Times New Roman"/>
                <a:ea typeface="Batang"/>
              </a:rPr>
              <a:t>Involving students and communicating IPM information to parents is not a benefit to the community because of the cost and time involved.</a:t>
            </a:r>
          </a:p>
          <a:p>
            <a:pPr algn="ctr"/>
            <a:r>
              <a:rPr lang="en-US" sz="1300" dirty="0">
                <a:latin typeface="Times New Roman"/>
                <a:ea typeface="Batang"/>
              </a:rPr>
              <a:t> </a:t>
            </a:r>
          </a:p>
          <a:p>
            <a:pPr algn="ctr"/>
            <a:r>
              <a:rPr lang="en-US" sz="1300" dirty="0">
                <a:latin typeface="Times New Roman"/>
                <a:ea typeface="Batang"/>
              </a:rPr>
              <a:t> </a:t>
            </a:r>
          </a:p>
          <a:p>
            <a:pPr algn="ctr"/>
            <a:r>
              <a:rPr lang="en-US" sz="1300" b="1" dirty="0">
                <a:solidFill>
                  <a:srgbClr val="00B050"/>
                </a:solidFill>
                <a:latin typeface="Times New Roman"/>
                <a:ea typeface="Batang"/>
              </a:rPr>
              <a:t>When transitioning from a traditional monthly treatment service to an IPM program, costs nearly always decrease</a:t>
            </a:r>
            <a:endParaRPr lang="en-US" sz="1300" dirty="0">
              <a:latin typeface="Times New Roman"/>
              <a:ea typeface="Batang"/>
            </a:endParaRPr>
          </a:p>
          <a:p>
            <a:pPr algn="ctr"/>
            <a:r>
              <a:rPr lang="en-US" sz="1300" b="1" dirty="0">
                <a:solidFill>
                  <a:srgbClr val="00B050"/>
                </a:solidFill>
                <a:latin typeface="Times New Roman"/>
                <a:ea typeface="Batang"/>
              </a:rPr>
              <a:t> </a:t>
            </a:r>
            <a:endParaRPr lang="en-US" sz="1300" dirty="0">
              <a:latin typeface="Times New Roman"/>
              <a:ea typeface="Batang"/>
            </a:endParaRPr>
          </a:p>
          <a:p>
            <a:pPr algn="ctr"/>
            <a:r>
              <a:rPr lang="en-US" sz="1300" dirty="0">
                <a:latin typeface="Times New Roman"/>
                <a:ea typeface="Batang"/>
              </a:rPr>
              <a:t> </a:t>
            </a:r>
          </a:p>
          <a:p>
            <a:r>
              <a:rPr lang="en-US" sz="1300" dirty="0">
                <a:latin typeface="Times New Roman"/>
                <a:ea typeface="Batang"/>
              </a:rPr>
              <a:t> </a:t>
            </a:r>
          </a:p>
          <a:p>
            <a:pPr lvl="0"/>
            <a:endParaRPr lang="en-US" sz="1300" b="1" dirty="0">
              <a:latin typeface="Times New Roman" pitchFamily="18" charset="0"/>
            </a:endParaRPr>
          </a:p>
          <a:p>
            <a:pPr lvl="0"/>
            <a:r>
              <a:rPr lang="en-US" sz="1300" b="1" dirty="0">
                <a:latin typeface="Times New Roman" pitchFamily="18" charset="0"/>
              </a:rPr>
              <a:t>Which statement is true?</a:t>
            </a:r>
            <a:endParaRPr lang="en-US" sz="1300" dirty="0">
              <a:latin typeface="Times New Roman" pitchFamily="18" charset="0"/>
            </a:endParaRPr>
          </a:p>
          <a:p>
            <a:r>
              <a:rPr lang="en-US" sz="1300" dirty="0">
                <a:latin typeface="Times New Roman" pitchFamily="18" charset="0"/>
              </a:rPr>
              <a:t> </a:t>
            </a:r>
          </a:p>
          <a:p>
            <a:r>
              <a:rPr lang="en-US" sz="1300" b="1" dirty="0">
                <a:latin typeface="Times New Roman" pitchFamily="18" charset="0"/>
              </a:rPr>
              <a:t>Response</a:t>
            </a:r>
            <a:endParaRPr lang="en-US" sz="1300" dirty="0">
              <a:latin typeface="Times New Roman" pitchFamily="18" charset="0"/>
            </a:endParaRPr>
          </a:p>
          <a:p>
            <a:r>
              <a:rPr lang="en-US" sz="1300" b="1" dirty="0">
                <a:latin typeface="Times New Roman" pitchFamily="18" charset="0"/>
              </a:rPr>
              <a:t>Pre test</a:t>
            </a:r>
            <a:endParaRPr lang="en-US" sz="1300" dirty="0">
              <a:latin typeface="Times New Roman" pitchFamily="18" charset="0"/>
            </a:endParaRPr>
          </a:p>
          <a:p>
            <a:r>
              <a:rPr lang="en-US" sz="1300" b="1" dirty="0">
                <a:latin typeface="Times New Roman" pitchFamily="18" charset="0"/>
              </a:rPr>
              <a:t>Post test</a:t>
            </a:r>
            <a:endParaRPr lang="en-US" sz="1300" dirty="0">
              <a:latin typeface="Times New Roman" pitchFamily="18" charset="0"/>
            </a:endParaRPr>
          </a:p>
          <a:p>
            <a:r>
              <a:rPr lang="en-US" sz="1300" dirty="0">
                <a:latin typeface="Times New Roman" pitchFamily="18" charset="0"/>
              </a:rPr>
              <a:t>Practicing good IPM standards typically increases liability issues for schools but the offset in pesticide use may ultimately reduce costs.</a:t>
            </a:r>
          </a:p>
          <a:p>
            <a:r>
              <a:rPr lang="en-US" sz="1300" dirty="0">
                <a:latin typeface="Times New Roman" pitchFamily="18" charset="0"/>
              </a:rPr>
              <a:t> </a:t>
            </a:r>
          </a:p>
          <a:p>
            <a:r>
              <a:rPr lang="en-US" sz="1300" dirty="0">
                <a:latin typeface="Times New Roman" pitchFamily="18" charset="0"/>
              </a:rPr>
              <a:t> </a:t>
            </a:r>
          </a:p>
          <a:p>
            <a:r>
              <a:rPr lang="en-US" sz="1300" dirty="0">
                <a:latin typeface="Times New Roman" pitchFamily="18" charset="0"/>
              </a:rPr>
              <a:t>Training faculty and staff regarding IPM practices is the least important part of a school IPM program</a:t>
            </a:r>
          </a:p>
          <a:p>
            <a:r>
              <a:rPr lang="en-US" sz="1300" dirty="0">
                <a:latin typeface="Times New Roman" pitchFamily="18" charset="0"/>
              </a:rPr>
              <a:t> </a:t>
            </a:r>
          </a:p>
          <a:p>
            <a:r>
              <a:rPr lang="en-US" sz="1300" dirty="0">
                <a:latin typeface="Times New Roman" pitchFamily="18" charset="0"/>
              </a:rPr>
              <a:t> </a:t>
            </a:r>
          </a:p>
          <a:p>
            <a:r>
              <a:rPr lang="en-US" sz="1300" dirty="0">
                <a:latin typeface="Times New Roman" pitchFamily="18" charset="0"/>
              </a:rPr>
              <a:t>Involving students and communicating IPM information to parents is not a benefit to the community because of the cost and time involved.</a:t>
            </a:r>
          </a:p>
          <a:p>
            <a:r>
              <a:rPr lang="en-US" sz="1300" dirty="0">
                <a:latin typeface="Times New Roman" pitchFamily="18" charset="0"/>
              </a:rPr>
              <a:t> </a:t>
            </a:r>
          </a:p>
          <a:p>
            <a:r>
              <a:rPr lang="en-US" sz="1300" dirty="0">
                <a:latin typeface="Times New Roman" pitchFamily="18" charset="0"/>
              </a:rPr>
              <a:t> </a:t>
            </a:r>
          </a:p>
          <a:p>
            <a:r>
              <a:rPr lang="en-US" sz="1300" b="1" dirty="0">
                <a:latin typeface="Times New Roman" pitchFamily="18" charset="0"/>
              </a:rPr>
              <a:t>When transitioning from a traditional monthly treatment service to an IPM program, costs nearly always decrease</a:t>
            </a:r>
            <a:endParaRPr lang="en-US" sz="1300" dirty="0">
              <a:latin typeface="Times New Roman" pitchFamily="18" charset="0"/>
            </a:endParaRPr>
          </a:p>
          <a:p>
            <a:r>
              <a:rPr lang="en-US" sz="1300" b="1" dirty="0">
                <a:latin typeface="Times New Roman" pitchFamily="18" charset="0"/>
              </a:rPr>
              <a:t> </a:t>
            </a:r>
            <a:endParaRPr lang="en-US" sz="1300" dirty="0">
              <a:latin typeface="Times New Roman" pitchFamily="18" charset="0"/>
            </a:endParaRPr>
          </a:p>
          <a:p>
            <a:r>
              <a:rPr lang="en-US" sz="1300" dirty="0">
                <a:latin typeface="Times New Roman" pitchFamily="18" charset="0"/>
              </a:rPr>
              <a:t> </a:t>
            </a:r>
          </a:p>
          <a:p>
            <a:pPr eaLnBrk="1" hangingPunct="1"/>
            <a:endParaRPr lang="en-US" dirty="0" smtClean="0"/>
          </a:p>
        </p:txBody>
      </p:sp>
    </p:spTree>
    <p:extLst>
      <p:ext uri="{BB962C8B-B14F-4D97-AF65-F5344CB8AC3E}">
        <p14:creationId xmlns:p14="http://schemas.microsoft.com/office/powerpoint/2010/main" val="23407304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04E1302-6CB7-4706-9F46-3CD56E54A765}" type="slidenum">
              <a:rPr lang="en-US">
                <a:solidFill>
                  <a:srgbClr val="000000"/>
                </a:solidFill>
              </a:rPr>
              <a:pPr fontAlgn="base">
                <a:spcBef>
                  <a:spcPct val="0"/>
                </a:spcBef>
                <a:spcAft>
                  <a:spcPct val="0"/>
                </a:spcAft>
                <a:defRPr/>
              </a:pPr>
              <a:t>60</a:t>
            </a:fld>
            <a:endParaRPr lang="en-US">
              <a:solidFill>
                <a:srgbClr val="000000"/>
              </a:solidFill>
            </a:endParaRPr>
          </a:p>
        </p:txBody>
      </p:sp>
      <p:sp>
        <p:nvSpPr>
          <p:cNvPr id="4147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4723" name="Rectangle 3"/>
          <p:cNvSpPr>
            <a:spLocks noGrp="1" noChangeArrowheads="1"/>
          </p:cNvSpPr>
          <p:nvPr>
            <p:ph type="body" idx="1"/>
          </p:nvPr>
        </p:nvSpPr>
        <p:spPr bwMode="auto">
          <a:xfrm>
            <a:off x="729829" y="4558904"/>
            <a:ext cx="5855547" cy="4322206"/>
          </a:xfrm>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697838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p:txBody>
          <a:bodyPr lIns="91424" tIns="45712" rIns="91424" bIns="45712"/>
          <a:lstStyle/>
          <a:p>
            <a:pPr>
              <a:defRPr/>
            </a:pPr>
            <a:fld id="{CD0BB8E3-34FF-4BBE-9EA8-B5F017137248}" type="slidenum">
              <a:rPr lang="en-US">
                <a:solidFill>
                  <a:prstClr val="black"/>
                </a:solidFill>
              </a:rPr>
              <a:pPr>
                <a:defRPr/>
              </a:pPr>
              <a:t>10</a:t>
            </a:fld>
            <a:endParaRPr lang="en-US">
              <a:solidFill>
                <a:prstClr val="black"/>
              </a:solidFill>
            </a:endParaRPr>
          </a:p>
        </p:txBody>
      </p:sp>
      <p:sp>
        <p:nvSpPr>
          <p:cNvPr id="137219" name="Rectangle 2"/>
          <p:cNvSpPr>
            <a:spLocks noGrp="1" noRot="1" noChangeAspect="1" noChangeArrowheads="1" noTextEdit="1"/>
          </p:cNvSpPr>
          <p:nvPr>
            <p:ph type="sldImg"/>
          </p:nvPr>
        </p:nvSpPr>
        <p:spPr bwMode="auto">
          <a:xfrm>
            <a:off x="1257300" y="720725"/>
            <a:ext cx="4802188" cy="3600450"/>
          </a:xfrm>
          <a:noFill/>
          <a:ln cap="flat">
            <a:solidFill>
              <a:srgbClr val="000000"/>
            </a:solidFill>
            <a:miter lim="800000"/>
            <a:headEnd/>
            <a:tailEnd/>
          </a:ln>
        </p:spPr>
      </p:sp>
      <p:sp>
        <p:nvSpPr>
          <p:cNvPr id="137220" name="Rectangle 3"/>
          <p:cNvSpPr>
            <a:spLocks noGrp="1" noChangeArrowheads="1"/>
          </p:cNvSpPr>
          <p:nvPr>
            <p:ph type="body" idx="1"/>
          </p:nvPr>
        </p:nvSpPr>
        <p:spPr bwMode="auto">
          <a:noFill/>
        </p:spPr>
        <p:txBody>
          <a:bodyPr wrap="square" lIns="91424" tIns="45712" rIns="91424" bIns="45712"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2738073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p:txBody>
          <a:bodyPr lIns="91424" tIns="45712" rIns="91424" bIns="45712"/>
          <a:lstStyle/>
          <a:p>
            <a:pPr>
              <a:defRPr/>
            </a:pPr>
            <a:fld id="{CD0BB8E3-34FF-4BBE-9EA8-B5F017137248}" type="slidenum">
              <a:rPr lang="en-US">
                <a:solidFill>
                  <a:prstClr val="black"/>
                </a:solidFill>
              </a:rPr>
              <a:pPr>
                <a:defRPr/>
              </a:pPr>
              <a:t>11</a:t>
            </a:fld>
            <a:endParaRPr lang="en-US">
              <a:solidFill>
                <a:prstClr val="black"/>
              </a:solidFill>
            </a:endParaRPr>
          </a:p>
        </p:txBody>
      </p:sp>
      <p:sp>
        <p:nvSpPr>
          <p:cNvPr id="137219" name="Rectangle 2"/>
          <p:cNvSpPr>
            <a:spLocks noGrp="1" noRot="1" noChangeAspect="1" noChangeArrowheads="1" noTextEdit="1"/>
          </p:cNvSpPr>
          <p:nvPr>
            <p:ph type="sldImg"/>
          </p:nvPr>
        </p:nvSpPr>
        <p:spPr bwMode="auto">
          <a:xfrm>
            <a:off x="1257300" y="720725"/>
            <a:ext cx="4802188" cy="3600450"/>
          </a:xfrm>
          <a:noFill/>
          <a:ln cap="flat">
            <a:solidFill>
              <a:srgbClr val="000000"/>
            </a:solidFill>
            <a:miter lim="800000"/>
            <a:headEnd/>
            <a:tailEnd/>
          </a:ln>
        </p:spPr>
      </p:sp>
      <p:sp>
        <p:nvSpPr>
          <p:cNvPr id="137220" name="Rectangle 3"/>
          <p:cNvSpPr>
            <a:spLocks noGrp="1" noChangeArrowheads="1"/>
          </p:cNvSpPr>
          <p:nvPr>
            <p:ph type="body" idx="1"/>
          </p:nvPr>
        </p:nvSpPr>
        <p:spPr bwMode="auto">
          <a:noFill/>
        </p:spPr>
        <p:txBody>
          <a:bodyPr wrap="square" lIns="91424" tIns="45712" rIns="91424" bIns="45712"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1846637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785372" indent="-302066">
              <a:spcBef>
                <a:spcPct val="30000"/>
              </a:spcBef>
              <a:defRPr sz="1300">
                <a:solidFill>
                  <a:schemeClr val="tx1"/>
                </a:solidFill>
                <a:latin typeface="Times New Roman" panose="02020603050405020304" pitchFamily="18" charset="0"/>
              </a:defRPr>
            </a:lvl2pPr>
            <a:lvl3pPr marL="1208265" indent="-241653">
              <a:spcBef>
                <a:spcPct val="30000"/>
              </a:spcBef>
              <a:defRPr sz="1300">
                <a:solidFill>
                  <a:schemeClr val="tx1"/>
                </a:solidFill>
                <a:latin typeface="Times New Roman" panose="02020603050405020304" pitchFamily="18" charset="0"/>
              </a:defRPr>
            </a:lvl3pPr>
            <a:lvl4pPr marL="1691571" indent="-241653">
              <a:spcBef>
                <a:spcPct val="30000"/>
              </a:spcBef>
              <a:defRPr sz="1300">
                <a:solidFill>
                  <a:schemeClr val="tx1"/>
                </a:solidFill>
                <a:latin typeface="Times New Roman" panose="02020603050405020304" pitchFamily="18" charset="0"/>
              </a:defRPr>
            </a:lvl4pPr>
            <a:lvl5pPr marL="2174878" indent="-241653">
              <a:spcBef>
                <a:spcPct val="30000"/>
              </a:spcBef>
              <a:defRPr sz="1300">
                <a:solidFill>
                  <a:schemeClr val="tx1"/>
                </a:solidFill>
                <a:latin typeface="Times New Roman" panose="02020603050405020304" pitchFamily="18" charset="0"/>
              </a:defRPr>
            </a:lvl5pPr>
            <a:lvl6pPr marL="2658184" indent="-241653"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4B8FB3CE-1EAF-4560-996D-2815EB04D635}" type="slidenum">
              <a:rPr lang="en-US" altLang="en-US" smtClean="0"/>
              <a:pPr>
                <a:spcBef>
                  <a:spcPct val="0"/>
                </a:spcBef>
              </a:pPr>
              <a:t>13</a:t>
            </a:fld>
            <a:endParaRPr lang="en-US" alt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41653" indent="-241653"/>
            <a:r>
              <a:rPr lang="en-US" altLang="en-US" smtClean="0"/>
              <a:t>As mentioned earlier, it’s important to correctly identify the pest in order to develop an effective management plan. Determining the cause of the problem or identifying the pest may be difficult.  Immature stages of weeds and insects may not look at all like the mature stages.</a:t>
            </a:r>
          </a:p>
          <a:p>
            <a:pPr marL="241653" indent="-241653"/>
            <a:r>
              <a:rPr lang="en-US" altLang="en-US" smtClean="0"/>
              <a:t>Once you have properly identified the pest, learn about its biology. Resources that can help you identify and learn more about pests and host plants include books, extension bulletins, and field guides that contain pictures and biological information. Search the Internet.  Illustrations of immature pest stages are helpful. Remember, weed seedlings and rosettes often don’t resemble mature plants, and caterpillars don’t resemble adult moths.  If you can’t identify the pest, take it to a specialist.  When collecting specimens for identification, make sure you collect several specimens and store them in suitable containers.  Don’t forget to record important specimen information like the host plant and location where the specimen was collected. </a:t>
            </a:r>
          </a:p>
        </p:txBody>
      </p:sp>
    </p:spTree>
    <p:extLst>
      <p:ext uri="{BB962C8B-B14F-4D97-AF65-F5344CB8AC3E}">
        <p14:creationId xmlns:p14="http://schemas.microsoft.com/office/powerpoint/2010/main" val="80015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240D15-F6F2-4989-B4E9-DD2AD8331A3D}" type="slidenum">
              <a:rPr lang="en-US">
                <a:solidFill>
                  <a:srgbClr val="000000"/>
                </a:solidFill>
              </a:rPr>
              <a:pPr fontAlgn="base">
                <a:spcBef>
                  <a:spcPct val="0"/>
                </a:spcBef>
                <a:spcAft>
                  <a:spcPct val="0"/>
                </a:spcAft>
                <a:defRPr/>
              </a:pPr>
              <a:t>14</a:t>
            </a:fld>
            <a:endParaRPr lang="en-US">
              <a:solidFill>
                <a:srgbClr val="000000"/>
              </a:solidFill>
            </a:endParaRPr>
          </a:p>
        </p:txBody>
      </p:sp>
      <p:sp>
        <p:nvSpPr>
          <p:cNvPr id="284674" name="Rectangle 2"/>
          <p:cNvSpPr>
            <a:spLocks noGrp="1" noRot="1" noChangeAspect="1" noChangeArrowheads="1" noTextEdit="1"/>
          </p:cNvSpPr>
          <p:nvPr>
            <p:ph type="sldImg"/>
          </p:nvPr>
        </p:nvSpPr>
        <p:spPr bwMode="auto">
          <a:xfrm>
            <a:off x="1260475" y="722313"/>
            <a:ext cx="4797425" cy="3597275"/>
          </a:xfrm>
          <a:noFill/>
          <a:ln cap="flat">
            <a:solidFill>
              <a:srgbClr val="000000"/>
            </a:solidFill>
            <a:miter lim="800000"/>
            <a:headEnd/>
            <a:tailEnd/>
          </a:ln>
        </p:spPr>
      </p:sp>
      <p:sp>
        <p:nvSpPr>
          <p:cNvPr id="284675" name="Rectangle 3"/>
          <p:cNvSpPr>
            <a:spLocks noGrp="1" noChangeArrowheads="1"/>
          </p:cNvSpPr>
          <p:nvPr>
            <p:ph type="body" idx="1"/>
          </p:nvPr>
        </p:nvSpPr>
        <p:spPr bwMode="auto">
          <a:xfrm>
            <a:off x="973669" y="4560570"/>
            <a:ext cx="5367867" cy="4320540"/>
          </a:xfrm>
          <a:noFill/>
        </p:spPr>
        <p:txBody>
          <a:bodyPr wrap="square" lIns="97321" tIns="48661" rIns="97321" bIns="48661" numCol="1" anchor="t" anchorCtr="0" compatLnSpc="1">
            <a:prstTxWarp prst="textNoShape">
              <a:avLst/>
            </a:prstTxWarp>
          </a:bodyPr>
          <a:lstStyle/>
          <a:p>
            <a:pPr eaLnBrk="1" hangingPunct="1">
              <a:spcBef>
                <a:spcPct val="0"/>
              </a:spcBef>
            </a:pPr>
            <a:r>
              <a:rPr lang="en-US" smtClean="0"/>
              <a:t>Most school districts have been using out-dated methods</a:t>
            </a:r>
          </a:p>
        </p:txBody>
      </p:sp>
    </p:spTree>
    <p:extLst>
      <p:ext uri="{BB962C8B-B14F-4D97-AF65-F5344CB8AC3E}">
        <p14:creationId xmlns:p14="http://schemas.microsoft.com/office/powerpoint/2010/main" val="3997451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3AF834-18E6-42A7-BE43-4D98DF01D41A}" type="slidenum">
              <a:rPr lang="en-US">
                <a:solidFill>
                  <a:srgbClr val="000000"/>
                </a:solidFill>
              </a:rPr>
              <a:pPr fontAlgn="base">
                <a:spcBef>
                  <a:spcPct val="0"/>
                </a:spcBef>
                <a:spcAft>
                  <a:spcPct val="0"/>
                </a:spcAft>
                <a:defRPr/>
              </a:pPr>
              <a:t>15</a:t>
            </a:fld>
            <a:endParaRPr lang="en-US">
              <a:solidFill>
                <a:srgbClr val="000000"/>
              </a:solidFill>
            </a:endParaRPr>
          </a:p>
        </p:txBody>
      </p:sp>
      <p:sp>
        <p:nvSpPr>
          <p:cNvPr id="286722" name="Rectangle 2"/>
          <p:cNvSpPr>
            <a:spLocks noGrp="1" noRot="1" noChangeAspect="1" noChangeArrowheads="1" noTextEdit="1"/>
          </p:cNvSpPr>
          <p:nvPr>
            <p:ph type="sldImg"/>
          </p:nvPr>
        </p:nvSpPr>
        <p:spPr bwMode="auto">
          <a:xfrm>
            <a:off x="1260475" y="722313"/>
            <a:ext cx="4797425" cy="3597275"/>
          </a:xfrm>
          <a:noFill/>
          <a:ln cap="flat">
            <a:solidFill>
              <a:srgbClr val="000000"/>
            </a:solidFill>
            <a:miter lim="800000"/>
            <a:headEnd/>
            <a:tailEnd/>
          </a:ln>
        </p:spPr>
      </p:sp>
      <p:sp>
        <p:nvSpPr>
          <p:cNvPr id="286723" name="Rectangle 3"/>
          <p:cNvSpPr>
            <a:spLocks noGrp="1" noChangeArrowheads="1"/>
          </p:cNvSpPr>
          <p:nvPr>
            <p:ph type="body" idx="1"/>
          </p:nvPr>
        </p:nvSpPr>
        <p:spPr bwMode="auto">
          <a:xfrm>
            <a:off x="973669" y="4560570"/>
            <a:ext cx="5367867" cy="4320540"/>
          </a:xfrm>
          <a:noFill/>
        </p:spPr>
        <p:txBody>
          <a:bodyPr wrap="square" lIns="97321" tIns="48661" rIns="97321" bIns="48661" numCol="1" anchor="t" anchorCtr="0" compatLnSpc="1">
            <a:prstTxWarp prst="textNoShape">
              <a:avLst/>
            </a:prstTxWarp>
          </a:bodyPr>
          <a:lstStyle/>
          <a:p>
            <a:pPr eaLnBrk="1" hangingPunct="1">
              <a:spcBef>
                <a:spcPct val="0"/>
              </a:spcBef>
            </a:pPr>
            <a:r>
              <a:rPr lang="en-US" smtClean="0"/>
              <a:t>Most school districts have been using out-dated methods</a:t>
            </a:r>
          </a:p>
        </p:txBody>
      </p:sp>
    </p:spTree>
    <p:extLst>
      <p:ext uri="{BB962C8B-B14F-4D97-AF65-F5344CB8AC3E}">
        <p14:creationId xmlns:p14="http://schemas.microsoft.com/office/powerpoint/2010/main" val="915140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a:xfrm>
            <a:off x="454025" y="5181600"/>
            <a:ext cx="8229600" cy="1143000"/>
          </a:xfrm>
          <a:prstGeom prst="rect">
            <a:avLst/>
          </a:prstGeom>
        </p:spPr>
        <p:txBody>
          <a:bodyPr anchor="ctr">
            <a:normAutofit/>
          </a:bodyPr>
          <a:lstStyle>
            <a:extLst/>
          </a:lstStyle>
          <a:p>
            <a:pPr algn="ctr">
              <a:spcBef>
                <a:spcPct val="0"/>
              </a:spcBef>
              <a:defRPr/>
            </a:pPr>
            <a:endParaRPr lang="en-US" sz="3200" i="1" dirty="0">
              <a:solidFill>
                <a:prstClr val="white"/>
              </a:solidFill>
            </a:endParaRPr>
          </a:p>
        </p:txBody>
      </p:sp>
      <p:sp>
        <p:nvSpPr>
          <p:cNvPr id="6" name="Rectangle 5"/>
          <p:cNvSpPr/>
          <p:nvPr userDrawn="1"/>
        </p:nvSpPr>
        <p:spPr>
          <a:xfrm>
            <a:off x="176213" y="187325"/>
            <a:ext cx="8763000" cy="6213475"/>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4" name="Rectangle 7"/>
          <p:cNvSpPr>
            <a:spLocks noGrp="1"/>
          </p:cNvSpPr>
          <p:nvPr>
            <p:ph type="title"/>
          </p:nvPr>
        </p:nvSpPr>
        <p:spPr>
          <a:xfrm>
            <a:off x="228601" y="3962400"/>
            <a:ext cx="8298485" cy="1066800"/>
          </a:xfrm>
        </p:spPr>
        <p:txBody>
          <a:bodyPr bIns="0"/>
          <a:lstStyle>
            <a:lvl1pPr algn="r">
              <a:defRPr lang="en-US" dirty="0"/>
            </a:lvl1pPr>
            <a:extLst/>
          </a:lstStyle>
          <a:p>
            <a:r>
              <a:rPr lang="en-US" smtClean="0"/>
              <a:t>Click to edit Master title style</a:t>
            </a:r>
            <a:endParaRPr lang="en-US" dirty="0"/>
          </a:p>
        </p:txBody>
      </p:sp>
      <p:sp>
        <p:nvSpPr>
          <p:cNvPr id="9" name="Rectangle 7"/>
          <p:cNvSpPr>
            <a:spLocks noGrp="1"/>
          </p:cNvSpPr>
          <p:nvPr>
            <p:ph type="body" sz="quarter" idx="10"/>
          </p:nvPr>
        </p:nvSpPr>
        <p:spPr>
          <a:xfrm>
            <a:off x="2133600" y="5133975"/>
            <a:ext cx="6386946" cy="12192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27" name="Rectangle 6"/>
          <p:cNvSpPr>
            <a:spLocks noGrp="1"/>
          </p:cNvSpPr>
          <p:nvPr>
            <p:ph type="pic" sz="quarter" idx="11"/>
          </p:nvPr>
        </p:nvSpPr>
        <p:spPr>
          <a:xfrm>
            <a:off x="6096000" y="1600200"/>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7" name="Rectangle 6"/>
          <p:cNvSpPr>
            <a:spLocks noGrp="1"/>
          </p:cNvSpPr>
          <p:nvPr>
            <p:ph type="dt" sz="half" idx="12"/>
          </p:nvPr>
        </p:nvSpPr>
        <p:spPr/>
        <p:txBody>
          <a:bodyPr/>
          <a:lstStyle>
            <a:lvl1pPr>
              <a:defRPr/>
            </a:lvl1pPr>
            <a:extLst/>
          </a:lstStyle>
          <a:p>
            <a:pPr>
              <a:defRPr/>
            </a:pPr>
            <a:fld id="{D8B4005D-E5CB-47EF-B78C-72F508E7BBFD}" type="datetimeFigureOut">
              <a:rPr lang="en-US"/>
              <a:pPr>
                <a:defRPr/>
              </a:pPr>
              <a:t>7/12/2014</a:t>
            </a:fld>
            <a:endParaRPr lang="en-US" dirty="0"/>
          </a:p>
        </p:txBody>
      </p:sp>
      <p:sp>
        <p:nvSpPr>
          <p:cNvPr id="8" name="Rectangle 7"/>
          <p:cNvSpPr>
            <a:spLocks noGrp="1"/>
          </p:cNvSpPr>
          <p:nvPr>
            <p:ph type="sldNum" sz="quarter" idx="13"/>
          </p:nvPr>
        </p:nvSpPr>
        <p:spPr/>
        <p:txBody>
          <a:bodyPr/>
          <a:lstStyle>
            <a:lvl1pPr>
              <a:defRPr/>
            </a:lvl1pPr>
            <a:extLst/>
          </a:lstStyle>
          <a:p>
            <a:pPr>
              <a:defRPr/>
            </a:pPr>
            <a:fld id="{D2EEDDC0-DBDD-45B2-8B77-4BE500579F3D}" type="slidenum">
              <a:rPr lang="en-US"/>
              <a:pPr>
                <a:defRPr/>
              </a:pPr>
              <a:t>‹#›</a:t>
            </a:fld>
            <a:endParaRPr lang="en-US" dirty="0"/>
          </a:p>
        </p:txBody>
      </p:sp>
      <p:sp>
        <p:nvSpPr>
          <p:cNvPr id="10" name="Rectangle 9"/>
          <p:cNvSpPr>
            <a:spLocks noGrp="1"/>
          </p:cNvSpPr>
          <p:nvPr>
            <p:ph type="ftr" sz="quarter" idx="14"/>
          </p:nvPr>
        </p:nvSpPr>
        <p:spPr/>
        <p:txBody>
          <a:bodyPr/>
          <a:lstStyle>
            <a:lvl1pPr>
              <a:defRPr/>
            </a:lvl1pPr>
            <a:extLst/>
          </a:lstStyle>
          <a:p>
            <a:pPr>
              <a:defRPr/>
            </a:pPr>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5" name="Rectangle 7"/>
          <p:cNvSpPr>
            <a:spLocks noGrp="1" noChangeAspect="1"/>
          </p:cNvSpPr>
          <p:nvPr>
            <p:ph type="pic" sz="quarter" idx="12"/>
          </p:nvPr>
        </p:nvSpPr>
        <p:spPr>
          <a:xfrm>
            <a:off x="45720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6" name="Rectangle 7"/>
          <p:cNvSpPr>
            <a:spLocks noGrp="1" noChangeAspect="1"/>
          </p:cNvSpPr>
          <p:nvPr>
            <p:ph type="pic" sz="quarter" idx="13"/>
          </p:nvPr>
        </p:nvSpPr>
        <p:spPr>
          <a:xfrm>
            <a:off x="4663440" y="228600"/>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11"/>
          <p:cNvSpPr>
            <a:spLocks noGrp="1"/>
          </p:cNvSpPr>
          <p:nvPr>
            <p:ph type="body" sz="quarter" idx="14"/>
          </p:nvPr>
        </p:nvSpPr>
        <p:spPr>
          <a:xfrm>
            <a:off x="457200" y="228600"/>
            <a:ext cx="4023360" cy="301752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5"/>
          </p:nvPr>
        </p:nvSpPr>
        <p:spPr/>
        <p:txBody>
          <a:bodyPr/>
          <a:lstStyle>
            <a:lvl1pPr>
              <a:defRPr/>
            </a:lvl1pPr>
          </a:lstStyle>
          <a:p>
            <a:pPr>
              <a:defRPr/>
            </a:pPr>
            <a:fld id="{30F71A1C-C3AB-40FC-B70B-62C841062252}" type="datetimeFigureOut">
              <a:rPr lang="en-US"/>
              <a:pPr>
                <a:defRPr/>
              </a:pPr>
              <a:t>7/12/2014</a:t>
            </a:fld>
            <a:endParaRPr lang="en-US" dirty="0"/>
          </a:p>
        </p:txBody>
      </p:sp>
      <p:sp>
        <p:nvSpPr>
          <p:cNvPr id="7" name="Rectangle 25"/>
          <p:cNvSpPr>
            <a:spLocks noGrp="1"/>
          </p:cNvSpPr>
          <p:nvPr>
            <p:ph type="ftr" sz="quarter" idx="16"/>
          </p:nvPr>
        </p:nvSpPr>
        <p:spPr/>
        <p:txBody>
          <a:bodyPr/>
          <a:lstStyle>
            <a:lvl1pPr>
              <a:defRPr/>
            </a:lvl1pPr>
          </a:lstStyle>
          <a:p>
            <a:pPr>
              <a:defRPr/>
            </a:pPr>
            <a:endParaRPr lang="en-US"/>
          </a:p>
        </p:txBody>
      </p:sp>
      <p:sp>
        <p:nvSpPr>
          <p:cNvPr id="8" name="Rectangle 16"/>
          <p:cNvSpPr>
            <a:spLocks noGrp="1"/>
          </p:cNvSpPr>
          <p:nvPr>
            <p:ph type="sldNum" sz="quarter" idx="17"/>
          </p:nvPr>
        </p:nvSpPr>
        <p:spPr/>
        <p:txBody>
          <a:bodyPr/>
          <a:lstStyle>
            <a:lvl1pPr>
              <a:defRPr/>
            </a:lvl1pPr>
          </a:lstStyle>
          <a:p>
            <a:pPr>
              <a:defRPr/>
            </a:pPr>
            <a:fld id="{D96A23EC-89E5-44E1-ABB9-0D8DDF4CF568}" type="slidenum">
              <a:rPr lang="en-US"/>
              <a:pPr>
                <a:defRPr/>
              </a:pPr>
              <a:t>‹#›</a:t>
            </a:fld>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3436620"/>
            <a:ext cx="3649900" cy="2889504"/>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9" name="Rectangle 7"/>
          <p:cNvSpPr>
            <a:spLocks noGrp="1" noChangeAspect="1"/>
          </p:cNvSpPr>
          <p:nvPr>
            <p:ph type="pic" sz="quarter" idx="12"/>
          </p:nvPr>
        </p:nvSpPr>
        <p:spPr>
          <a:xfrm>
            <a:off x="426720" y="384048"/>
            <a:ext cx="4457700" cy="5943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noChangeAspect="1"/>
          </p:cNvSpPr>
          <p:nvPr>
            <p:ph type="pic" sz="quarter" idx="13"/>
          </p:nvPr>
        </p:nvSpPr>
        <p:spPr>
          <a:xfrm>
            <a:off x="5067300" y="389332"/>
            <a:ext cx="3657600" cy="2887269"/>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5" name="Rectangle 3"/>
          <p:cNvSpPr>
            <a:spLocks noGrp="1"/>
          </p:cNvSpPr>
          <p:nvPr>
            <p:ph type="dt" sz="half" idx="14"/>
          </p:nvPr>
        </p:nvSpPr>
        <p:spPr/>
        <p:txBody>
          <a:bodyPr/>
          <a:lstStyle>
            <a:lvl1pPr>
              <a:defRPr/>
            </a:lvl1pPr>
          </a:lstStyle>
          <a:p>
            <a:pPr>
              <a:defRPr/>
            </a:pPr>
            <a:fld id="{0E3ACA5B-ED99-4CE4-AC7A-1EB7479FA606}" type="datetimeFigureOut">
              <a:rPr lang="en-US"/>
              <a:pPr>
                <a:defRPr/>
              </a:pPr>
              <a:t>7/12/2014</a:t>
            </a:fld>
            <a:endParaRPr lang="en-US" dirty="0"/>
          </a:p>
        </p:txBody>
      </p:sp>
      <p:sp>
        <p:nvSpPr>
          <p:cNvPr id="6" name="Rectangle 25"/>
          <p:cNvSpPr>
            <a:spLocks noGrp="1"/>
          </p:cNvSpPr>
          <p:nvPr>
            <p:ph type="ftr" sz="quarter" idx="15"/>
          </p:nvPr>
        </p:nvSpPr>
        <p:spPr/>
        <p:txBody>
          <a:bodyPr/>
          <a:lstStyle>
            <a:lvl1pPr>
              <a:defRPr/>
            </a:lvl1pPr>
          </a:lstStyle>
          <a:p>
            <a:pPr>
              <a:defRPr/>
            </a:pPr>
            <a:endParaRPr lang="en-US"/>
          </a:p>
        </p:txBody>
      </p:sp>
      <p:sp>
        <p:nvSpPr>
          <p:cNvPr id="8" name="Rectangle 16"/>
          <p:cNvSpPr>
            <a:spLocks noGrp="1"/>
          </p:cNvSpPr>
          <p:nvPr>
            <p:ph type="sldNum" sz="quarter" idx="16"/>
          </p:nvPr>
        </p:nvSpPr>
        <p:spPr/>
        <p:txBody>
          <a:bodyPr/>
          <a:lstStyle>
            <a:lvl1pPr>
              <a:defRPr/>
            </a:lvl1pPr>
          </a:lstStyle>
          <a:p>
            <a:pPr>
              <a:defRPr/>
            </a:pPr>
            <a:fld id="{2137639A-341E-4DEC-B70F-B5093C5B5E98}" type="slidenum">
              <a:rPr lang="en-US"/>
              <a:pPr>
                <a:defRPr/>
              </a:pPr>
              <a:t>‹#›</a:t>
            </a:fld>
            <a:endParaRPr lang="en-US"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228600"/>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 name="Rectangle 7"/>
          <p:cNvSpPr>
            <a:spLocks noGrp="1"/>
          </p:cNvSpPr>
          <p:nvPr>
            <p:ph type="pic" sz="quarter" idx="26"/>
          </p:nvPr>
        </p:nvSpPr>
        <p:spPr>
          <a:xfrm>
            <a:off x="22292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noChangeAspect="1"/>
          </p:cNvSpPr>
          <p:nvPr>
            <p:ph type="pic" sz="quarter" idx="25"/>
          </p:nvPr>
        </p:nvSpPr>
        <p:spPr>
          <a:xfrm>
            <a:off x="4672217" y="228600"/>
            <a:ext cx="2286000"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7"/>
          <p:cNvSpPr>
            <a:spLocks noGrp="1"/>
          </p:cNvSpPr>
          <p:nvPr>
            <p:ph type="pic" sz="quarter" idx="27"/>
          </p:nvPr>
        </p:nvSpPr>
        <p:spPr>
          <a:xfrm>
            <a:off x="46676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p:cNvSpPr>
          <p:nvPr>
            <p:ph type="body" sz="quarter" idx="16"/>
          </p:nvPr>
        </p:nvSpPr>
        <p:spPr>
          <a:xfrm>
            <a:off x="400497" y="1295400"/>
            <a:ext cx="1676400" cy="190500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smtClean="0"/>
              <a:t>Click to edit Master text styles</a:t>
            </a:r>
          </a:p>
        </p:txBody>
      </p:sp>
      <p:sp>
        <p:nvSpPr>
          <p:cNvPr id="14" name="Rectangle 7"/>
          <p:cNvSpPr>
            <a:spLocks noGrp="1"/>
          </p:cNvSpPr>
          <p:nvPr>
            <p:ph type="body" sz="quarter" idx="29"/>
          </p:nvPr>
        </p:nvSpPr>
        <p:spPr>
          <a:xfrm>
            <a:off x="7086600" y="1295400"/>
            <a:ext cx="1676400" cy="1905000"/>
          </a:xfrm>
        </p:spPr>
        <p:txBody>
          <a:bodyPr anchor="b"/>
          <a:lstStyle>
            <a:lvl1pPr marL="0" marR="0" indent="0" algn="l">
              <a:buFontTx/>
              <a:buNone/>
              <a:defRPr sz="1600" baseline="0"/>
            </a:lvl1pPr>
            <a:extLst/>
          </a:lstStyle>
          <a:p>
            <a:pPr lvl="0"/>
            <a:r>
              <a:rPr lang="en-US" smtClean="0"/>
              <a:t>Click to edit Master text styles</a:t>
            </a:r>
          </a:p>
        </p:txBody>
      </p:sp>
      <p:sp>
        <p:nvSpPr>
          <p:cNvPr id="4" name="Rectangle 7"/>
          <p:cNvSpPr>
            <a:spLocks noGrp="1"/>
          </p:cNvSpPr>
          <p:nvPr>
            <p:ph type="body" sz="quarter" idx="28"/>
          </p:nvPr>
        </p:nvSpPr>
        <p:spPr>
          <a:xfrm>
            <a:off x="400497" y="3352800"/>
            <a:ext cx="1676400" cy="1905000"/>
          </a:xfrm>
        </p:spPr>
        <p:txBody>
          <a:bodyPr/>
          <a:lstStyle>
            <a:lvl1pPr marL="0" marR="0" indent="0" algn="r">
              <a:buFontTx/>
              <a:buNone/>
              <a:defRPr sz="1600" baseline="0"/>
            </a:lvl1pPr>
            <a:extLst/>
          </a:lstStyle>
          <a:p>
            <a:pPr lvl="0"/>
            <a:r>
              <a:rPr lang="en-US" smtClean="0"/>
              <a:t>Click to edit Master text styles</a:t>
            </a:r>
          </a:p>
        </p:txBody>
      </p:sp>
      <p:sp>
        <p:nvSpPr>
          <p:cNvPr id="13" name="Rectangle 7"/>
          <p:cNvSpPr>
            <a:spLocks noGrp="1"/>
          </p:cNvSpPr>
          <p:nvPr>
            <p:ph type="body" sz="quarter" idx="30"/>
          </p:nvPr>
        </p:nvSpPr>
        <p:spPr>
          <a:xfrm>
            <a:off x="7086600" y="3352800"/>
            <a:ext cx="1676400" cy="1905000"/>
          </a:xfrm>
        </p:spPr>
        <p:txBody>
          <a:bodyPr/>
          <a:lstStyle>
            <a:lvl1pPr marL="0" marR="0" indent="0" algn="l">
              <a:buFontTx/>
              <a:buNone/>
              <a:defRPr sz="1600" baseline="0"/>
            </a:lvl1pPr>
            <a:extLst/>
          </a:lstStyle>
          <a:p>
            <a:pPr lvl="0"/>
            <a:r>
              <a:rPr lang="en-US" smtClean="0"/>
              <a:t>Click to edit Master text styles</a:t>
            </a:r>
          </a:p>
        </p:txBody>
      </p:sp>
      <p:sp>
        <p:nvSpPr>
          <p:cNvPr id="11" name="Rectangle 3"/>
          <p:cNvSpPr>
            <a:spLocks noGrp="1"/>
          </p:cNvSpPr>
          <p:nvPr>
            <p:ph type="dt" sz="half" idx="31"/>
          </p:nvPr>
        </p:nvSpPr>
        <p:spPr/>
        <p:txBody>
          <a:bodyPr/>
          <a:lstStyle>
            <a:lvl1pPr>
              <a:defRPr/>
            </a:lvl1pPr>
          </a:lstStyle>
          <a:p>
            <a:pPr>
              <a:defRPr/>
            </a:pPr>
            <a:fld id="{C62354A0-BA2F-452E-8F81-5719AA223165}" type="datetimeFigureOut">
              <a:rPr lang="en-US"/>
              <a:pPr>
                <a:defRPr/>
              </a:pPr>
              <a:t>7/12/2014</a:t>
            </a:fld>
            <a:endParaRPr lang="en-US" dirty="0"/>
          </a:p>
        </p:txBody>
      </p:sp>
      <p:sp>
        <p:nvSpPr>
          <p:cNvPr id="12" name="Rectangle 25"/>
          <p:cNvSpPr>
            <a:spLocks noGrp="1"/>
          </p:cNvSpPr>
          <p:nvPr>
            <p:ph type="ftr" sz="quarter" idx="32"/>
          </p:nvPr>
        </p:nvSpPr>
        <p:spPr/>
        <p:txBody>
          <a:bodyPr/>
          <a:lstStyle>
            <a:lvl1pPr>
              <a:defRPr/>
            </a:lvl1pPr>
          </a:lstStyle>
          <a:p>
            <a:pPr>
              <a:defRPr/>
            </a:pPr>
            <a:endParaRPr lang="en-US"/>
          </a:p>
        </p:txBody>
      </p:sp>
      <p:sp>
        <p:nvSpPr>
          <p:cNvPr id="15" name="Rectangle 16"/>
          <p:cNvSpPr>
            <a:spLocks noGrp="1"/>
          </p:cNvSpPr>
          <p:nvPr>
            <p:ph type="sldNum" sz="quarter" idx="33"/>
          </p:nvPr>
        </p:nvSpPr>
        <p:spPr/>
        <p:txBody>
          <a:bodyPr/>
          <a:lstStyle>
            <a:lvl1pPr>
              <a:defRPr/>
            </a:lvl1pPr>
          </a:lstStyle>
          <a:p>
            <a:pPr>
              <a:defRPr/>
            </a:pPr>
            <a:fld id="{D4B8FC78-CE33-472D-8507-AEA0CC058AAF}" type="slidenum">
              <a:rPr lang="en-US"/>
              <a:pPr>
                <a:defRPr/>
              </a:pPr>
              <a:t>‹#›</a:t>
            </a:fld>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1" y="533400"/>
            <a:ext cx="3653297"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8" name="Rectangle 7"/>
          <p:cNvSpPr>
            <a:spLocks noGrp="1"/>
          </p:cNvSpPr>
          <p:nvPr>
            <p:ph type="body" sz="quarter" idx="16"/>
          </p:nvPr>
        </p:nvSpPr>
        <p:spPr>
          <a:xfrm>
            <a:off x="926821" y="6172200"/>
            <a:ext cx="36576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9" name="Rectangle 7"/>
          <p:cNvSpPr>
            <a:spLocks noGrp="1"/>
          </p:cNvSpPr>
          <p:nvPr>
            <p:ph type="pic" sz="quarter" idx="17"/>
          </p:nvPr>
        </p:nvSpPr>
        <p:spPr>
          <a:xfrm>
            <a:off x="4660621" y="5334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p:cNvSpPr>
          <p:nvPr>
            <p:ph type="pic" sz="quarter" idx="18"/>
          </p:nvPr>
        </p:nvSpPr>
        <p:spPr>
          <a:xfrm>
            <a:off x="9268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4" name="Rectangle 7"/>
          <p:cNvSpPr>
            <a:spLocks noGrp="1"/>
          </p:cNvSpPr>
          <p:nvPr>
            <p:ph type="pic" sz="quarter" idx="19"/>
          </p:nvPr>
        </p:nvSpPr>
        <p:spPr>
          <a:xfrm>
            <a:off x="46606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7"/>
          <p:cNvSpPr>
            <a:spLocks noGrp="1"/>
          </p:cNvSpPr>
          <p:nvPr>
            <p:ph type="body" sz="quarter" idx="22"/>
          </p:nvPr>
        </p:nvSpPr>
        <p:spPr>
          <a:xfrm>
            <a:off x="926821" y="152400"/>
            <a:ext cx="36576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8" name="Rectangle 7"/>
          <p:cNvSpPr>
            <a:spLocks noGrp="1"/>
          </p:cNvSpPr>
          <p:nvPr>
            <p:ph type="body" sz="quarter" idx="23"/>
          </p:nvPr>
        </p:nvSpPr>
        <p:spPr>
          <a:xfrm>
            <a:off x="4660621" y="6172200"/>
            <a:ext cx="36576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6" name="Rectangle 7"/>
          <p:cNvSpPr>
            <a:spLocks noGrp="1"/>
          </p:cNvSpPr>
          <p:nvPr>
            <p:ph type="body" sz="quarter" idx="24"/>
          </p:nvPr>
        </p:nvSpPr>
        <p:spPr>
          <a:xfrm>
            <a:off x="4660621" y="152400"/>
            <a:ext cx="36576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0" name="Rectangle 3"/>
          <p:cNvSpPr>
            <a:spLocks noGrp="1"/>
          </p:cNvSpPr>
          <p:nvPr>
            <p:ph type="dt" sz="half" idx="25"/>
          </p:nvPr>
        </p:nvSpPr>
        <p:spPr/>
        <p:txBody>
          <a:bodyPr/>
          <a:lstStyle>
            <a:lvl1pPr>
              <a:defRPr/>
            </a:lvl1pPr>
          </a:lstStyle>
          <a:p>
            <a:pPr>
              <a:defRPr/>
            </a:pPr>
            <a:fld id="{427A40C3-C5C2-4A38-84CA-882ADCD3B0A6}" type="datetimeFigureOut">
              <a:rPr lang="en-US"/>
              <a:pPr>
                <a:defRPr/>
              </a:pPr>
              <a:t>7/12/2014</a:t>
            </a:fld>
            <a:endParaRPr lang="en-US" dirty="0"/>
          </a:p>
        </p:txBody>
      </p:sp>
      <p:sp>
        <p:nvSpPr>
          <p:cNvPr id="11" name="Rectangle 25"/>
          <p:cNvSpPr>
            <a:spLocks noGrp="1"/>
          </p:cNvSpPr>
          <p:nvPr>
            <p:ph type="ftr" sz="quarter" idx="26"/>
          </p:nvPr>
        </p:nvSpPr>
        <p:spPr/>
        <p:txBody>
          <a:bodyPr/>
          <a:lstStyle>
            <a:lvl1pPr>
              <a:defRPr/>
            </a:lvl1pPr>
          </a:lstStyle>
          <a:p>
            <a:pPr>
              <a:defRPr/>
            </a:pPr>
            <a:endParaRPr lang="en-US"/>
          </a:p>
        </p:txBody>
      </p:sp>
      <p:sp>
        <p:nvSpPr>
          <p:cNvPr id="12" name="Rectangle 16"/>
          <p:cNvSpPr>
            <a:spLocks noGrp="1"/>
          </p:cNvSpPr>
          <p:nvPr>
            <p:ph type="sldNum" sz="quarter" idx="27"/>
          </p:nvPr>
        </p:nvSpPr>
        <p:spPr/>
        <p:txBody>
          <a:bodyPr/>
          <a:lstStyle>
            <a:lvl1pPr>
              <a:defRPr/>
            </a:lvl1pPr>
          </a:lstStyle>
          <a:p>
            <a:pPr>
              <a:defRPr/>
            </a:pPr>
            <a:fld id="{D855F56A-2751-4F18-8BEA-82C7F9150137}" type="slidenum">
              <a:rPr lang="en-US"/>
              <a:pPr>
                <a:defRPr/>
              </a:pPr>
              <a:t>‹#›</a:t>
            </a:fld>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0" name="Rectangle 7"/>
          <p:cNvSpPr>
            <a:spLocks noGrp="1"/>
          </p:cNvSpPr>
          <p:nvPr>
            <p:ph type="pic" sz="quarter" idx="31"/>
          </p:nvPr>
        </p:nvSpPr>
        <p:spPr>
          <a:xfrm>
            <a:off x="45466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7"/>
          <p:cNvSpPr>
            <a:spLocks noGrp="1"/>
          </p:cNvSpPr>
          <p:nvPr>
            <p:ph type="pic" sz="quarter" idx="30"/>
          </p:nvPr>
        </p:nvSpPr>
        <p:spPr>
          <a:xfrm>
            <a:off x="234906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9" name="Rectangle 7"/>
          <p:cNvSpPr>
            <a:spLocks noGrp="1"/>
          </p:cNvSpPr>
          <p:nvPr>
            <p:ph type="pic" sz="quarter" idx="32"/>
          </p:nvPr>
        </p:nvSpPr>
        <p:spPr>
          <a:xfrm>
            <a:off x="6740166"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4" name="Rectangle 7"/>
          <p:cNvSpPr>
            <a:spLocks noGrp="1"/>
          </p:cNvSpPr>
          <p:nvPr>
            <p:ph type="body" sz="quarter" idx="29"/>
          </p:nvPr>
        </p:nvSpPr>
        <p:spPr>
          <a:xfrm>
            <a:off x="152400" y="4495800"/>
            <a:ext cx="8763000" cy="1905000"/>
          </a:xfrm>
        </p:spPr>
        <p:txBody>
          <a:bodyPr/>
          <a:lstStyle>
            <a:lvl1pPr marL="0" marR="0" indent="0" algn="l">
              <a:buFontTx/>
              <a:buNone/>
              <a:defRPr sz="2400" baseline="0"/>
            </a:lvl1pPr>
            <a:extLst/>
          </a:lstStyle>
          <a:p>
            <a:pPr lvl="0"/>
            <a:r>
              <a:rPr lang="en-US" smtClean="0"/>
              <a:t>Click to edit Master text styles</a:t>
            </a:r>
          </a:p>
        </p:txBody>
      </p:sp>
      <p:sp>
        <p:nvSpPr>
          <p:cNvPr id="8" name="Rectangle 3"/>
          <p:cNvSpPr>
            <a:spLocks noGrp="1"/>
          </p:cNvSpPr>
          <p:nvPr>
            <p:ph type="dt" sz="half" idx="33"/>
          </p:nvPr>
        </p:nvSpPr>
        <p:spPr/>
        <p:txBody>
          <a:bodyPr/>
          <a:lstStyle>
            <a:lvl1pPr>
              <a:defRPr/>
            </a:lvl1pPr>
          </a:lstStyle>
          <a:p>
            <a:pPr>
              <a:defRPr/>
            </a:pPr>
            <a:fld id="{250D8E22-AF02-4C3A-8844-44D744EB47D7}" type="datetimeFigureOut">
              <a:rPr lang="en-US"/>
              <a:pPr>
                <a:defRPr/>
              </a:pPr>
              <a:t>7/12/2014</a:t>
            </a:fld>
            <a:endParaRPr lang="en-US" dirty="0"/>
          </a:p>
        </p:txBody>
      </p:sp>
      <p:sp>
        <p:nvSpPr>
          <p:cNvPr id="9" name="Rectangle 25"/>
          <p:cNvSpPr>
            <a:spLocks noGrp="1"/>
          </p:cNvSpPr>
          <p:nvPr>
            <p:ph type="ftr" sz="quarter" idx="34"/>
          </p:nvPr>
        </p:nvSpPr>
        <p:spPr/>
        <p:txBody>
          <a:bodyPr/>
          <a:lstStyle>
            <a:lvl1pPr>
              <a:defRPr/>
            </a:lvl1pPr>
          </a:lstStyle>
          <a:p>
            <a:pPr>
              <a:defRPr/>
            </a:pPr>
            <a:endParaRPr lang="en-US"/>
          </a:p>
        </p:txBody>
      </p:sp>
      <p:sp>
        <p:nvSpPr>
          <p:cNvPr id="10" name="Rectangle 16"/>
          <p:cNvSpPr>
            <a:spLocks noGrp="1"/>
          </p:cNvSpPr>
          <p:nvPr>
            <p:ph type="sldNum" sz="quarter" idx="35"/>
          </p:nvPr>
        </p:nvSpPr>
        <p:spPr/>
        <p:txBody>
          <a:bodyPr/>
          <a:lstStyle>
            <a:lvl1pPr>
              <a:defRPr/>
            </a:lvl1pPr>
          </a:lstStyle>
          <a:p>
            <a:pPr>
              <a:defRPr/>
            </a:pPr>
            <a:fld id="{E641519F-78F3-44D3-B053-010401BBD8CE}" type="slidenum">
              <a:rPr lang="en-US"/>
              <a:pPr>
                <a:defRPr/>
              </a:pPr>
              <a:t>‹#›</a:t>
            </a:fld>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257665"/>
            <a:ext cx="4617720" cy="6172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7"/>
          <p:cNvSpPr>
            <a:spLocks noGrp="1" noChangeAspect="1"/>
          </p:cNvSpPr>
          <p:nvPr>
            <p:ph type="pic" sz="quarter" idx="18"/>
          </p:nvPr>
        </p:nvSpPr>
        <p:spPr>
          <a:xfrm>
            <a:off x="5788848" y="257665"/>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noChangeAspect="1"/>
          </p:cNvSpPr>
          <p:nvPr>
            <p:ph type="pic" sz="quarter" idx="22"/>
          </p:nvPr>
        </p:nvSpPr>
        <p:spPr>
          <a:xfrm>
            <a:off x="5788848" y="2432657"/>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4" name="Rectangle 7"/>
          <p:cNvSpPr>
            <a:spLocks noGrp="1" noChangeAspect="1"/>
          </p:cNvSpPr>
          <p:nvPr>
            <p:ph type="pic" sz="quarter" idx="23"/>
          </p:nvPr>
        </p:nvSpPr>
        <p:spPr>
          <a:xfrm>
            <a:off x="5788848" y="4607649"/>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24"/>
          </p:nvPr>
        </p:nvSpPr>
        <p:spPr/>
        <p:txBody>
          <a:bodyPr/>
          <a:lstStyle>
            <a:lvl1pPr>
              <a:defRPr/>
            </a:lvl1pPr>
          </a:lstStyle>
          <a:p>
            <a:pPr>
              <a:defRPr/>
            </a:pPr>
            <a:fld id="{206B68B6-3AB5-46BD-8FE0-7FEE1535C6EA}" type="datetimeFigureOut">
              <a:rPr lang="en-US"/>
              <a:pPr>
                <a:defRPr/>
              </a:pPr>
              <a:t>7/12/2014</a:t>
            </a:fld>
            <a:endParaRPr lang="en-US" dirty="0"/>
          </a:p>
        </p:txBody>
      </p:sp>
      <p:sp>
        <p:nvSpPr>
          <p:cNvPr id="8" name="Rectangle 25"/>
          <p:cNvSpPr>
            <a:spLocks noGrp="1"/>
          </p:cNvSpPr>
          <p:nvPr>
            <p:ph type="ftr" sz="quarter" idx="25"/>
          </p:nvPr>
        </p:nvSpPr>
        <p:spPr/>
        <p:txBody>
          <a:bodyPr/>
          <a:lstStyle>
            <a:lvl1pPr>
              <a:defRPr/>
            </a:lvl1pPr>
          </a:lstStyle>
          <a:p>
            <a:pPr>
              <a:defRPr/>
            </a:pPr>
            <a:endParaRPr lang="en-US"/>
          </a:p>
        </p:txBody>
      </p:sp>
      <p:sp>
        <p:nvSpPr>
          <p:cNvPr id="9" name="Rectangle 16"/>
          <p:cNvSpPr>
            <a:spLocks noGrp="1"/>
          </p:cNvSpPr>
          <p:nvPr>
            <p:ph type="sldNum" sz="quarter" idx="26"/>
          </p:nvPr>
        </p:nvSpPr>
        <p:spPr/>
        <p:txBody>
          <a:bodyPr/>
          <a:lstStyle>
            <a:lvl1pPr>
              <a:defRPr/>
            </a:lvl1pPr>
          </a:lstStyle>
          <a:p>
            <a:pPr>
              <a:defRPr/>
            </a:pPr>
            <a:fld id="{BC3B9B20-D32B-4061-A37F-047812DB0D6B}" type="slidenum">
              <a:rPr lang="en-US"/>
              <a:pPr>
                <a:defRPr/>
              </a:pPr>
              <a:t>‹#›</a:t>
            </a:fld>
            <a:endParaRPr lang="en-US" dirty="0"/>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34290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7"/>
          <p:cNvSpPr>
            <a:spLocks noGrp="1"/>
          </p:cNvSpPr>
          <p:nvPr>
            <p:ph type="pic" sz="quarter" idx="17"/>
          </p:nvPr>
        </p:nvSpPr>
        <p:spPr>
          <a:xfrm>
            <a:off x="3033848" y="228600"/>
            <a:ext cx="5562600" cy="4171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7"/>
          <p:cNvSpPr>
            <a:spLocks noGrp="1"/>
          </p:cNvSpPr>
          <p:nvPr>
            <p:ph type="pic" sz="quarter" idx="26"/>
          </p:nvPr>
        </p:nvSpPr>
        <p:spPr>
          <a:xfrm>
            <a:off x="609600" y="2286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6" name="Rectangle 7"/>
          <p:cNvSpPr>
            <a:spLocks noGrp="1" noChangeAspect="1"/>
          </p:cNvSpPr>
          <p:nvPr>
            <p:ph type="pic" sz="quarter" idx="27"/>
          </p:nvPr>
        </p:nvSpPr>
        <p:spPr>
          <a:xfrm>
            <a:off x="5943600" y="4495800"/>
            <a:ext cx="2666999"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3" name="Rectangle 7"/>
          <p:cNvSpPr>
            <a:spLocks noGrp="1" noChangeAspect="1"/>
          </p:cNvSpPr>
          <p:nvPr>
            <p:ph type="pic" sz="quarter" idx="28"/>
          </p:nvPr>
        </p:nvSpPr>
        <p:spPr>
          <a:xfrm>
            <a:off x="3033848" y="4495800"/>
            <a:ext cx="2757352"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29"/>
          </p:nvPr>
        </p:nvSpPr>
        <p:spPr/>
        <p:txBody>
          <a:bodyPr/>
          <a:lstStyle>
            <a:lvl1pPr>
              <a:defRPr/>
            </a:lvl1pPr>
          </a:lstStyle>
          <a:p>
            <a:pPr>
              <a:defRPr/>
            </a:pPr>
            <a:fld id="{1832F2EA-5B71-4B94-97CB-2B3C21C29669}" type="datetimeFigureOut">
              <a:rPr lang="en-US"/>
              <a:pPr>
                <a:defRPr/>
              </a:pPr>
              <a:t>7/12/2014</a:t>
            </a:fld>
            <a:endParaRPr lang="en-US" dirty="0"/>
          </a:p>
        </p:txBody>
      </p:sp>
      <p:sp>
        <p:nvSpPr>
          <p:cNvPr id="8" name="Rectangle 25"/>
          <p:cNvSpPr>
            <a:spLocks noGrp="1"/>
          </p:cNvSpPr>
          <p:nvPr>
            <p:ph type="ftr" sz="quarter" idx="30"/>
          </p:nvPr>
        </p:nvSpPr>
        <p:spPr/>
        <p:txBody>
          <a:bodyPr/>
          <a:lstStyle>
            <a:lvl1pPr>
              <a:defRPr/>
            </a:lvl1pPr>
          </a:lstStyle>
          <a:p>
            <a:pPr>
              <a:defRPr/>
            </a:pPr>
            <a:endParaRPr lang="en-US"/>
          </a:p>
        </p:txBody>
      </p:sp>
      <p:sp>
        <p:nvSpPr>
          <p:cNvPr id="10" name="Rectangle 16"/>
          <p:cNvSpPr>
            <a:spLocks noGrp="1"/>
          </p:cNvSpPr>
          <p:nvPr>
            <p:ph type="sldNum" sz="quarter" idx="31"/>
          </p:nvPr>
        </p:nvSpPr>
        <p:spPr/>
        <p:txBody>
          <a:bodyPr/>
          <a:lstStyle>
            <a:lvl1pPr>
              <a:defRPr/>
            </a:lvl1pPr>
          </a:lstStyle>
          <a:p>
            <a:pPr>
              <a:defRPr/>
            </a:pPr>
            <a:fld id="{5EC44146-D328-49AC-A8A3-28CCD9E93797}" type="slidenum">
              <a:rPr lang="en-US"/>
              <a:pPr>
                <a:defRPr/>
              </a:pPr>
              <a:t>‹#›</a:t>
            </a:fld>
            <a:endParaRPr lang="en-US"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3" name="Rectangle 7"/>
          <p:cNvSpPr>
            <a:spLocks noGrp="1"/>
          </p:cNvSpPr>
          <p:nvPr>
            <p:ph type="pic" sz="quarter" idx="29"/>
          </p:nvPr>
        </p:nvSpPr>
        <p:spPr>
          <a:xfrm>
            <a:off x="51213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0" name="Rectangle 7"/>
          <p:cNvSpPr>
            <a:spLocks noGrp="1"/>
          </p:cNvSpPr>
          <p:nvPr>
            <p:ph type="pic" sz="quarter" idx="30"/>
          </p:nvPr>
        </p:nvSpPr>
        <p:spPr>
          <a:xfrm>
            <a:off x="471837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2" name="Rectangle 7"/>
          <p:cNvSpPr>
            <a:spLocks noGrp="1"/>
          </p:cNvSpPr>
          <p:nvPr>
            <p:ph type="pic" sz="quarter" idx="27"/>
          </p:nvPr>
        </p:nvSpPr>
        <p:spPr>
          <a:xfrm>
            <a:off x="32934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7"/>
          <p:cNvSpPr>
            <a:spLocks noGrp="1"/>
          </p:cNvSpPr>
          <p:nvPr>
            <p:ph type="pic" sz="quarter" idx="28"/>
          </p:nvPr>
        </p:nvSpPr>
        <p:spPr>
          <a:xfrm>
            <a:off x="60747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31"/>
          </p:nvPr>
        </p:nvSpPr>
        <p:spPr/>
        <p:txBody>
          <a:bodyPr/>
          <a:lstStyle>
            <a:lvl1pPr>
              <a:defRPr/>
            </a:lvl1pPr>
          </a:lstStyle>
          <a:p>
            <a:pPr>
              <a:defRPr/>
            </a:pPr>
            <a:fld id="{612003C9-C8C9-4268-9D15-6C078ADFA4A1}" type="datetimeFigureOut">
              <a:rPr lang="en-US"/>
              <a:pPr>
                <a:defRPr/>
              </a:pPr>
              <a:t>7/12/2014</a:t>
            </a:fld>
            <a:endParaRPr lang="en-US" dirty="0"/>
          </a:p>
        </p:txBody>
      </p:sp>
      <p:sp>
        <p:nvSpPr>
          <p:cNvPr id="8" name="Rectangle 25"/>
          <p:cNvSpPr>
            <a:spLocks noGrp="1"/>
          </p:cNvSpPr>
          <p:nvPr>
            <p:ph type="ftr" sz="quarter" idx="32"/>
          </p:nvPr>
        </p:nvSpPr>
        <p:spPr/>
        <p:txBody>
          <a:bodyPr/>
          <a:lstStyle>
            <a:lvl1pPr>
              <a:defRPr/>
            </a:lvl1pPr>
          </a:lstStyle>
          <a:p>
            <a:pPr>
              <a:defRPr/>
            </a:pPr>
            <a:endParaRPr lang="en-US"/>
          </a:p>
        </p:txBody>
      </p:sp>
      <p:sp>
        <p:nvSpPr>
          <p:cNvPr id="9" name="Rectangle 16"/>
          <p:cNvSpPr>
            <a:spLocks noGrp="1"/>
          </p:cNvSpPr>
          <p:nvPr>
            <p:ph type="sldNum" sz="quarter" idx="33"/>
          </p:nvPr>
        </p:nvSpPr>
        <p:spPr/>
        <p:txBody>
          <a:bodyPr/>
          <a:lstStyle>
            <a:lvl1pPr>
              <a:defRPr/>
            </a:lvl1pPr>
          </a:lstStyle>
          <a:p>
            <a:pPr>
              <a:defRPr/>
            </a:pPr>
            <a:fld id="{6E80B404-122D-4523-AAF9-9AEB2766A1A3}" type="slidenum">
              <a:rPr lang="en-US"/>
              <a:pPr>
                <a:defRPr/>
              </a:pPr>
              <a:t>‹#›</a:t>
            </a:fld>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3" y="16002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4876800"/>
            <a:ext cx="320040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3"/>
          <p:cNvSpPr>
            <a:spLocks noGrp="1"/>
          </p:cNvSpPr>
          <p:nvPr>
            <p:ph type="dt" sz="half" idx="16"/>
          </p:nvPr>
        </p:nvSpPr>
        <p:spPr/>
        <p:txBody>
          <a:bodyPr/>
          <a:lstStyle>
            <a:lvl1pPr>
              <a:defRPr/>
            </a:lvl1pPr>
          </a:lstStyle>
          <a:p>
            <a:pPr>
              <a:defRPr/>
            </a:pPr>
            <a:fld id="{C86415D4-92A0-4844-ADD3-6939E56507D3}" type="datetimeFigureOut">
              <a:rPr lang="en-US"/>
              <a:pPr>
                <a:defRPr/>
              </a:pPr>
              <a:t>7/12/2014</a:t>
            </a:fld>
            <a:endParaRPr lang="en-US" dirty="0"/>
          </a:p>
        </p:txBody>
      </p:sp>
      <p:sp>
        <p:nvSpPr>
          <p:cNvPr id="6" name="Rectangle 25"/>
          <p:cNvSpPr>
            <a:spLocks noGrp="1"/>
          </p:cNvSpPr>
          <p:nvPr>
            <p:ph type="ftr" sz="quarter" idx="17"/>
          </p:nvPr>
        </p:nvSpPr>
        <p:spPr/>
        <p:txBody>
          <a:bodyPr/>
          <a:lstStyle>
            <a:lvl1pPr>
              <a:defRPr/>
            </a:lvl1pPr>
          </a:lstStyle>
          <a:p>
            <a:pPr>
              <a:defRPr/>
            </a:pPr>
            <a:endParaRPr lang="en-US"/>
          </a:p>
        </p:txBody>
      </p:sp>
      <p:sp>
        <p:nvSpPr>
          <p:cNvPr id="8" name="Rectangle 16"/>
          <p:cNvSpPr>
            <a:spLocks noGrp="1"/>
          </p:cNvSpPr>
          <p:nvPr>
            <p:ph type="sldNum" sz="quarter" idx="18"/>
          </p:nvPr>
        </p:nvSpPr>
        <p:spPr/>
        <p:txBody>
          <a:bodyPr/>
          <a:lstStyle>
            <a:lvl1pPr>
              <a:defRPr/>
            </a:lvl1pPr>
          </a:lstStyle>
          <a:p>
            <a:pPr>
              <a:defRPr/>
            </a:pPr>
            <a:fld id="{2E96BB93-6A47-4599-9458-3ED0E2EEBF0B}" type="slidenum">
              <a:rPr lang="en-US"/>
              <a:pPr>
                <a:defRPr/>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3"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Calibri" panose="020F0502020204030204" pitchFamily="34" charset="0"/>
                <a:ea typeface="+mn-ea"/>
                <a:cs typeface="+mn-cs"/>
              </a:defRPr>
            </a:lvl1pPr>
            <a:extLst/>
          </a:lstStyle>
          <a:p>
            <a:pPr lvl="0"/>
            <a:r>
              <a:rPr lang="en-US" noProof="0" dirty="0" smtClean="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00"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Calibri" panose="020F0502020204030204" pitchFamily="34" charset="0"/>
                <a:ea typeface="+mn-ea"/>
                <a:cs typeface="+mn-cs"/>
              </a:defRPr>
            </a:lvl1pPr>
            <a:extLst/>
          </a:lstStyle>
          <a:p>
            <a:pPr lvl="0"/>
            <a:r>
              <a:rPr lang="en-US" noProof="0" dirty="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4648200"/>
            <a:ext cx="3200400" cy="1295400"/>
          </a:xfrm>
        </p:spPr>
        <p:txBody>
          <a:bodyPr tIns="91440" rIns="9144" bIns="91440"/>
          <a:lstStyle>
            <a:lvl1pPr marL="0" marR="0" indent="0" algn="l">
              <a:buFontTx/>
              <a:buNone/>
              <a:defRPr sz="1800" i="0">
                <a:latin typeface="Calibri" panose="020F0502020204030204" pitchFamily="34" charset="0"/>
              </a:defRPr>
            </a:lvl1pPr>
            <a:extLst/>
          </a:lstStyle>
          <a:p>
            <a:pPr lvl="0"/>
            <a:r>
              <a:rPr lang="en-US" smtClean="0"/>
              <a:t>Click to edit Master text styles</a:t>
            </a:r>
          </a:p>
        </p:txBody>
      </p:sp>
      <p:sp>
        <p:nvSpPr>
          <p:cNvPr id="8" name="W¥ل云玗İαЂÕØÚáÛ丫:Téxt Plàçèhòlðêr 表¥鷗字㌍_W 7"/>
          <p:cNvSpPr>
            <a:spLocks noGrp="1"/>
          </p:cNvSpPr>
          <p:nvPr>
            <p:ph type="body" sz="quarter" idx="16"/>
          </p:nvPr>
        </p:nvSpPr>
        <p:spPr>
          <a:xfrm>
            <a:off x="1143000" y="4648200"/>
            <a:ext cx="3200400" cy="1295400"/>
          </a:xfrm>
        </p:spPr>
        <p:txBody>
          <a:bodyPr tIns="91440" rIns="9144" bIns="91440"/>
          <a:lstStyle>
            <a:lvl1pPr marL="0" marR="0" indent="0" algn="l">
              <a:buFontTx/>
              <a:buNone/>
              <a:defRPr sz="1800" i="0">
                <a:latin typeface="Calibri" panose="020F0502020204030204" pitchFamily="34" charset="0"/>
              </a:defRPr>
            </a:lvl1pPr>
            <a:extLst/>
          </a:lstStyle>
          <a:p>
            <a:pPr lvl="0"/>
            <a:r>
              <a:rPr lang="en-US" smtClean="0"/>
              <a:t>Click to edit Master text styles</a:t>
            </a:r>
          </a:p>
        </p:txBody>
      </p:sp>
      <p:sp>
        <p:nvSpPr>
          <p:cNvPr id="9" name="Rectangle 3"/>
          <p:cNvSpPr>
            <a:spLocks noGrp="1"/>
          </p:cNvSpPr>
          <p:nvPr>
            <p:ph type="dt" sz="half" idx="17"/>
          </p:nvPr>
        </p:nvSpPr>
        <p:spPr/>
        <p:txBody>
          <a:bodyPr/>
          <a:lstStyle>
            <a:lvl1pPr>
              <a:defRPr/>
            </a:lvl1pPr>
          </a:lstStyle>
          <a:p>
            <a:pPr>
              <a:defRPr/>
            </a:pPr>
            <a:fld id="{E080A532-7820-499E-A68B-87AC0C7376ED}" type="datetimeFigureOut">
              <a:rPr lang="en-US"/>
              <a:pPr>
                <a:defRPr/>
              </a:pPr>
              <a:t>7/12/2014</a:t>
            </a:fld>
            <a:endParaRPr lang="en-US" dirty="0"/>
          </a:p>
        </p:txBody>
      </p:sp>
      <p:sp>
        <p:nvSpPr>
          <p:cNvPr id="10" name="Rectangle 25"/>
          <p:cNvSpPr>
            <a:spLocks noGrp="1"/>
          </p:cNvSpPr>
          <p:nvPr>
            <p:ph type="ftr" sz="quarter" idx="18"/>
          </p:nvPr>
        </p:nvSpPr>
        <p:spPr/>
        <p:txBody>
          <a:bodyPr/>
          <a:lstStyle>
            <a:lvl1pPr>
              <a:defRPr/>
            </a:lvl1pPr>
          </a:lstStyle>
          <a:p>
            <a:pPr>
              <a:defRPr/>
            </a:pPr>
            <a:endParaRPr lang="en-US"/>
          </a:p>
        </p:txBody>
      </p:sp>
      <p:sp>
        <p:nvSpPr>
          <p:cNvPr id="11" name="Rectangle 16"/>
          <p:cNvSpPr>
            <a:spLocks noGrp="1"/>
          </p:cNvSpPr>
          <p:nvPr>
            <p:ph type="sldNum" sz="quarter" idx="19"/>
          </p:nvPr>
        </p:nvSpPr>
        <p:spPr/>
        <p:txBody>
          <a:bodyPr/>
          <a:lstStyle>
            <a:lvl1pPr>
              <a:defRPr/>
            </a:lvl1pPr>
          </a:lstStyle>
          <a:p>
            <a:pPr>
              <a:defRPr/>
            </a:pPr>
            <a:fld id="{DC7E1D44-6995-490F-BB57-7AB3A254D3F5}" type="slidenum">
              <a:rPr lang="en-US"/>
              <a:pPr>
                <a:defRPr/>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94590"/>
            <a:ext cx="746760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5"/>
          <p:cNvSpPr>
            <a:spLocks noGrp="1"/>
          </p:cNvSpPr>
          <p:nvPr>
            <p:ph type="body" sz="quarter" idx="11"/>
          </p:nvPr>
        </p:nvSpPr>
        <p:spPr>
          <a:xfrm>
            <a:off x="914400" y="6019800"/>
            <a:ext cx="7467600" cy="38100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lstStyle>
          <a:p>
            <a:pPr>
              <a:defRPr/>
            </a:pPr>
            <a:fld id="{F507AA3E-A3EF-4B88-804D-638CE89932FC}" type="datetimeFigureOut">
              <a:rPr lang="en-US"/>
              <a:pPr>
                <a:defRPr/>
              </a:pPr>
              <a:t>7/12/2014</a:t>
            </a:fld>
            <a:endParaRPr lang="en-US" dirty="0"/>
          </a:p>
        </p:txBody>
      </p:sp>
      <p:sp>
        <p:nvSpPr>
          <p:cNvPr id="6" name="Rectangle 25"/>
          <p:cNvSpPr>
            <a:spLocks noGrp="1"/>
          </p:cNvSpPr>
          <p:nvPr>
            <p:ph type="ftr" sz="quarter" idx="13"/>
          </p:nvPr>
        </p:nvSpPr>
        <p:spPr/>
        <p:txBody>
          <a:bodyPr/>
          <a:lstStyle>
            <a:lvl1pPr>
              <a:defRPr/>
            </a:lvl1pPr>
          </a:lstStyle>
          <a:p>
            <a:pPr>
              <a:defRPr/>
            </a:pPr>
            <a:endParaRPr lang="en-US"/>
          </a:p>
        </p:txBody>
      </p:sp>
      <p:sp>
        <p:nvSpPr>
          <p:cNvPr id="8" name="Rectangle 16"/>
          <p:cNvSpPr>
            <a:spLocks noGrp="1"/>
          </p:cNvSpPr>
          <p:nvPr>
            <p:ph type="sldNum" sz="quarter" idx="14"/>
          </p:nvPr>
        </p:nvSpPr>
        <p:spPr/>
        <p:txBody>
          <a:bodyPr/>
          <a:lstStyle>
            <a:lvl1pPr>
              <a:defRPr/>
            </a:lvl1pPr>
          </a:lstStyle>
          <a:p>
            <a:pPr>
              <a:defRPr/>
            </a:pPr>
            <a:fld id="{14F880CA-F772-4FD6-9DD7-3D968CA52E1A}" type="slidenum">
              <a:rPr lang="en-US"/>
              <a:pPr>
                <a:defRPr/>
              </a:pPr>
              <a:t>‹#›</a:t>
            </a:fld>
            <a:endParaRPr 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2057400"/>
            <a:ext cx="8229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Calibri" panose="020F0502020204030204" pitchFamily="34" charset="0"/>
                <a:ea typeface="+mn-ea"/>
                <a:cs typeface="+mn-cs"/>
              </a:defRPr>
            </a:lvl1pPr>
            <a:extLst/>
          </a:lstStyle>
          <a:p>
            <a:pPr lvl="0"/>
            <a:r>
              <a:rPr lang="en-US" noProof="0" dirty="0" smtClean="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4876800"/>
            <a:ext cx="8229600" cy="1447800"/>
          </a:xfrm>
        </p:spPr>
        <p:txBody>
          <a:bodyPr tIns="91440" rIns="9144" bIns="91440"/>
          <a:lstStyle>
            <a:lvl1pPr marL="0" marR="0" indent="0" algn="l">
              <a:buFontTx/>
              <a:buNone/>
              <a:defRPr sz="1800" i="0">
                <a:latin typeface="Calibri" panose="020F0502020204030204" pitchFamily="34" charset="0"/>
              </a:defRPr>
            </a:lvl1pPr>
            <a:extLst/>
          </a:lstStyle>
          <a:p>
            <a:pPr lvl="0"/>
            <a:r>
              <a:rPr lang="en-US" smtClean="0"/>
              <a:t>Click to edit Master text styles</a:t>
            </a:r>
          </a:p>
        </p:txBody>
      </p:sp>
      <p:sp>
        <p:nvSpPr>
          <p:cNvPr id="5" name="Rectangle 3"/>
          <p:cNvSpPr>
            <a:spLocks noGrp="1"/>
          </p:cNvSpPr>
          <p:nvPr>
            <p:ph type="dt" sz="half" idx="31"/>
          </p:nvPr>
        </p:nvSpPr>
        <p:spPr/>
        <p:txBody>
          <a:bodyPr/>
          <a:lstStyle>
            <a:lvl1pPr>
              <a:defRPr/>
            </a:lvl1pPr>
          </a:lstStyle>
          <a:p>
            <a:pPr>
              <a:defRPr/>
            </a:pPr>
            <a:fld id="{C22DB9A1-2FCE-4C14-8898-86BE1C623435}" type="datetimeFigureOut">
              <a:rPr lang="en-US"/>
              <a:pPr>
                <a:defRPr/>
              </a:pPr>
              <a:t>7/12/2014</a:t>
            </a:fld>
            <a:endParaRPr lang="en-US" dirty="0"/>
          </a:p>
        </p:txBody>
      </p:sp>
      <p:sp>
        <p:nvSpPr>
          <p:cNvPr id="6" name="Rectangle 25"/>
          <p:cNvSpPr>
            <a:spLocks noGrp="1"/>
          </p:cNvSpPr>
          <p:nvPr>
            <p:ph type="ftr" sz="quarter" idx="32"/>
          </p:nvPr>
        </p:nvSpPr>
        <p:spPr/>
        <p:txBody>
          <a:bodyPr/>
          <a:lstStyle>
            <a:lvl1pPr>
              <a:defRPr/>
            </a:lvl1pPr>
          </a:lstStyle>
          <a:p>
            <a:pPr>
              <a:defRPr/>
            </a:pPr>
            <a:endParaRPr lang="en-US"/>
          </a:p>
        </p:txBody>
      </p:sp>
      <p:sp>
        <p:nvSpPr>
          <p:cNvPr id="7" name="Rectangle 16"/>
          <p:cNvSpPr>
            <a:spLocks noGrp="1"/>
          </p:cNvSpPr>
          <p:nvPr>
            <p:ph type="sldNum" sz="quarter" idx="33"/>
          </p:nvPr>
        </p:nvSpPr>
        <p:spPr/>
        <p:txBody>
          <a:bodyPr/>
          <a:lstStyle>
            <a:lvl1pPr>
              <a:defRPr/>
            </a:lvl1pPr>
          </a:lstStyle>
          <a:p>
            <a:pPr>
              <a:defRPr/>
            </a:pPr>
            <a:fld id="{A444353B-041C-48B6-8137-868A71967BF3}" type="slidenum">
              <a:rPr lang="en-US"/>
              <a:pPr>
                <a:defRPr/>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lvl1pPr>
              <a:defRPr>
                <a:latin typeface="Calibri" panose="020F0502020204030204" pitchFamily="34" charset="0"/>
              </a:defRPr>
            </a:lvl1pPr>
            <a:extLst/>
          </a:lstStyle>
          <a:p>
            <a:r>
              <a:rPr lang="en-US" noProof="1" smtClean="0"/>
              <a:t>Click to edit Master title style</a:t>
            </a:r>
            <a:endParaRPr lang="en-US"/>
          </a:p>
        </p:txBody>
      </p:sp>
      <p:sp>
        <p:nvSpPr>
          <p:cNvPr id="14" name="Rectangle 6"/>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4" name="Rectangle 3"/>
          <p:cNvSpPr>
            <a:spLocks noGrp="1"/>
          </p:cNvSpPr>
          <p:nvPr>
            <p:ph type="dt" sz="half" idx="10"/>
          </p:nvPr>
        </p:nvSpPr>
        <p:spPr/>
        <p:txBody>
          <a:bodyPr/>
          <a:lstStyle>
            <a:lvl1pPr>
              <a:defRPr/>
            </a:lvl1pPr>
          </a:lstStyle>
          <a:p>
            <a:pPr>
              <a:defRPr/>
            </a:pPr>
            <a:fld id="{F70A248F-F0C1-4B1F-BC82-A8374A695017}" type="datetimeFigureOut">
              <a:rPr lang="en-US"/>
              <a:pPr>
                <a:defRPr/>
              </a:pPr>
              <a:t>7/12/2014</a:t>
            </a:fld>
            <a:endParaRPr lang="en-US" dirty="0"/>
          </a:p>
        </p:txBody>
      </p:sp>
      <p:sp>
        <p:nvSpPr>
          <p:cNvPr id="5" name="Rectangle 25"/>
          <p:cNvSpPr>
            <a:spLocks noGrp="1"/>
          </p:cNvSpPr>
          <p:nvPr>
            <p:ph type="ftr" sz="quarter" idx="11"/>
          </p:nvPr>
        </p:nvSpPr>
        <p:spPr/>
        <p:txBody>
          <a:bodyPr/>
          <a:lstStyle>
            <a:lvl1pPr>
              <a:defRPr/>
            </a:lvl1pPr>
          </a:lstStyle>
          <a:p>
            <a:pPr>
              <a:defRPr/>
            </a:pPr>
            <a:endParaRPr lang="en-US"/>
          </a:p>
        </p:txBody>
      </p:sp>
      <p:sp>
        <p:nvSpPr>
          <p:cNvPr id="6" name="Rectangle 16"/>
          <p:cNvSpPr>
            <a:spLocks noGrp="1"/>
          </p:cNvSpPr>
          <p:nvPr>
            <p:ph type="sldNum" sz="quarter" idx="12"/>
          </p:nvPr>
        </p:nvSpPr>
        <p:spPr/>
        <p:txBody>
          <a:bodyPr/>
          <a:lstStyle>
            <a:lvl1pPr>
              <a:defRPr/>
            </a:lvl1pPr>
          </a:lstStyle>
          <a:p>
            <a:pPr>
              <a:defRPr/>
            </a:pPr>
            <a:fld id="{3BD87EE1-A53C-434A-9358-6A09ACAF3B31}"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smtClean="0"/>
              <a:t>Click to edit Master title style</a:t>
            </a:r>
            <a:endParaRPr lang="en-US"/>
          </a:p>
        </p:txBody>
      </p:sp>
      <p:sp>
        <p:nvSpPr>
          <p:cNvPr id="3" name="Content Placeholder 2"/>
          <p:cNvSpPr>
            <a:spLocks noGrp="1"/>
          </p:cNvSpPr>
          <p:nvPr>
            <p:ph sz="half" idx="1"/>
          </p:nvPr>
        </p:nvSpPr>
        <p:spPr>
          <a:xfrm>
            <a:off x="1973263" y="1295400"/>
            <a:ext cx="2644775" cy="4114800"/>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70438" y="1295400"/>
            <a:ext cx="2646362" cy="4114800"/>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CAC14CC5-8F20-41A9-9435-40DC5CC9194F}"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Slide Number Placeholder 3"/>
          <p:cNvSpPr>
            <a:spLocks noGrp="1"/>
          </p:cNvSpPr>
          <p:nvPr>
            <p:ph type="sldNum" sz="quarter" idx="11"/>
          </p:nvPr>
        </p:nvSpPr>
        <p:spPr/>
        <p:txBody>
          <a:bodyPr/>
          <a:lstStyle>
            <a:lvl1pPr>
              <a:defRPr/>
            </a:lvl1pPr>
          </a:lstStyle>
          <a:p>
            <a:pPr>
              <a:defRPr/>
            </a:pPr>
            <a:fld id="{5CA6A22E-2476-441D-8B34-D61657557592}"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r>
              <a:rPr lang="en-US"/>
              <a:t>Dr. Marc Lame, Indiana University</a:t>
            </a:r>
          </a:p>
        </p:txBody>
      </p:sp>
      <p:sp>
        <p:nvSpPr>
          <p:cNvPr id="7" name="Rectangle 14"/>
          <p:cNvSpPr>
            <a:spLocks noGrp="1" noChangeArrowheads="1"/>
          </p:cNvSpPr>
          <p:nvPr>
            <p:ph type="sldNum" sz="quarter" idx="12"/>
          </p:nvPr>
        </p:nvSpPr>
        <p:spPr>
          <a:ln/>
        </p:spPr>
        <p:txBody>
          <a:bodyPr/>
          <a:lstStyle>
            <a:lvl1pPr>
              <a:defRPr/>
            </a:lvl1pPr>
          </a:lstStyle>
          <a:p>
            <a:pPr>
              <a:defRPr/>
            </a:pPr>
            <a:fld id="{7E61129F-A2D5-4A09-AFE0-B5943F665BBB}" type="slidenum">
              <a:rPr lang="en-US"/>
              <a:pPr>
                <a:defRPr/>
              </a:pPr>
              <a:t>‹#›</a:t>
            </a:fld>
            <a:endParaRPr lang="en-US"/>
          </a:p>
        </p:txBody>
      </p:sp>
    </p:spTree>
    <p:extLst>
      <p:ext uri="{BB962C8B-B14F-4D97-AF65-F5344CB8AC3E}">
        <p14:creationId xmlns:p14="http://schemas.microsoft.com/office/powerpoint/2010/main" val="3036925723"/>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8436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4843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r>
              <a:rPr lang="en-US"/>
              <a:t>Dr. Marc Lame, Indiana University</a:t>
            </a:r>
          </a:p>
        </p:txBody>
      </p:sp>
      <p:sp>
        <p:nvSpPr>
          <p:cNvPr id="14" name="Rectangle 14"/>
          <p:cNvSpPr>
            <a:spLocks noGrp="1" noChangeArrowheads="1"/>
          </p:cNvSpPr>
          <p:nvPr>
            <p:ph type="sldNum" sz="quarter" idx="12"/>
          </p:nvPr>
        </p:nvSpPr>
        <p:spPr/>
        <p:txBody>
          <a:bodyPr/>
          <a:lstStyle>
            <a:lvl1pPr>
              <a:defRPr/>
            </a:lvl1pPr>
          </a:lstStyle>
          <a:p>
            <a:pPr>
              <a:defRPr/>
            </a:pPr>
            <a:fld id="{CE519692-35CE-4ABB-8C7F-0580226CAE47}" type="slidenum">
              <a:rPr lang="en-US"/>
              <a:pPr>
                <a:defRPr/>
              </a:pPr>
              <a:t>‹#›</a:t>
            </a:fld>
            <a:endParaRPr lang="en-US"/>
          </a:p>
        </p:txBody>
      </p:sp>
    </p:spTree>
    <p:extLst>
      <p:ext uri="{BB962C8B-B14F-4D97-AF65-F5344CB8AC3E}">
        <p14:creationId xmlns:p14="http://schemas.microsoft.com/office/powerpoint/2010/main" val="2590692219"/>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lgn="l">
              <a:defRPr>
                <a:solidFill>
                  <a:srgbClr val="7030A0"/>
                </a:solidFill>
                <a:latin typeface="Calibri" panose="020F0502020204030204" pitchFamily="34" charset="0"/>
              </a:defRPr>
            </a:lvl1p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2476500" cy="5029200"/>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quarter" idx="2"/>
          </p:nvPr>
        </p:nvSpPr>
        <p:spPr>
          <a:xfrm>
            <a:off x="3086100" y="1600200"/>
            <a:ext cx="24765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086100" y="4191000"/>
            <a:ext cx="24765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355529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fld id="{0304A2E3-3AED-413D-BAE4-036F4B91F303}" type="slidenum">
              <a:rPr lang="en-US" altLang="en-US"/>
              <a:pPr/>
              <a:t>‹#›</a:t>
            </a:fld>
            <a:endParaRPr lang="en-US" altLang="en-US"/>
          </a:p>
        </p:txBody>
      </p:sp>
      <p:sp>
        <p:nvSpPr>
          <p:cNvPr id="7" name="Rectangle 14"/>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a:defRPr/>
            </a:pPr>
            <a:r>
              <a:rPr lang="en-US"/>
              <a:t>Dr. Marc Lame, Indiana University</a:t>
            </a:r>
          </a:p>
        </p:txBody>
      </p:sp>
    </p:spTree>
    <p:extLst>
      <p:ext uri="{BB962C8B-B14F-4D97-AF65-F5344CB8AC3E}">
        <p14:creationId xmlns:p14="http://schemas.microsoft.com/office/powerpoint/2010/main" val="465330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5"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3" name="Rectangle 6"/>
          <p:cNvSpPr>
            <a:spLocks noGrp="1"/>
          </p:cNvSpPr>
          <p:nvPr>
            <p:ph type="body" sz="quarter" idx="11"/>
          </p:nvPr>
        </p:nvSpPr>
        <p:spPr>
          <a:xfrm>
            <a:off x="5257800" y="3048000"/>
            <a:ext cx="3505200" cy="3352800"/>
          </a:xfrm>
        </p:spPr>
        <p:txBody>
          <a:bodyPr tIns="91440" bIns="9144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lstStyle>
          <a:p>
            <a:pPr>
              <a:defRPr/>
            </a:pPr>
            <a:fld id="{97D41CCE-B9A3-4B14-824C-78E3DAD8BCE0}" type="datetimeFigureOut">
              <a:rPr lang="en-US"/>
              <a:pPr>
                <a:defRPr/>
              </a:pPr>
              <a:t>7/12/2014</a:t>
            </a:fld>
            <a:endParaRPr lang="en-US" dirty="0"/>
          </a:p>
        </p:txBody>
      </p:sp>
      <p:sp>
        <p:nvSpPr>
          <p:cNvPr id="5" name="Rectangle 25"/>
          <p:cNvSpPr>
            <a:spLocks noGrp="1"/>
          </p:cNvSpPr>
          <p:nvPr>
            <p:ph type="ftr" sz="quarter" idx="13"/>
          </p:nvPr>
        </p:nvSpPr>
        <p:spPr/>
        <p:txBody>
          <a:bodyPr/>
          <a:lstStyle>
            <a:lvl1pPr>
              <a:defRPr/>
            </a:lvl1pPr>
          </a:lstStyle>
          <a:p>
            <a:pPr>
              <a:defRPr/>
            </a:pPr>
            <a:endParaRPr lang="en-US"/>
          </a:p>
        </p:txBody>
      </p:sp>
      <p:sp>
        <p:nvSpPr>
          <p:cNvPr id="6" name="Rectangle 16"/>
          <p:cNvSpPr>
            <a:spLocks noGrp="1"/>
          </p:cNvSpPr>
          <p:nvPr>
            <p:ph type="sldNum" sz="quarter" idx="14"/>
          </p:nvPr>
        </p:nvSpPr>
        <p:spPr/>
        <p:txBody>
          <a:bodyPr/>
          <a:lstStyle>
            <a:lvl1pPr>
              <a:defRPr/>
            </a:lvl1pPr>
          </a:lstStyle>
          <a:p>
            <a:pPr>
              <a:defRPr/>
            </a:pPr>
            <a:fld id="{7793FAA1-07EC-4A28-BAF4-626AD6637F63}" type="slidenum">
              <a:rPr lang="en-US"/>
              <a:pPr>
                <a:defRPr/>
              </a:pPr>
              <a:t>‹#›</a:t>
            </a:fld>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4572000"/>
            <a:ext cx="7781730" cy="990600"/>
          </a:xfrm>
        </p:spPr>
        <p:txBody>
          <a:bodyPr vert="horz" bIns="0" anchor="b" anchorCtr="0"/>
          <a:lstStyle>
            <a:lvl1pPr>
              <a:defRPr baseline="0"/>
            </a:lvl1pPr>
            <a:extLst/>
          </a:lstStyle>
          <a:p>
            <a:r>
              <a:rPr lang="en-US" smtClean="0"/>
              <a:t>Click to edit Master title style</a:t>
            </a:r>
            <a:endParaRPr lang="en-US" dirty="0"/>
          </a:p>
        </p:txBody>
      </p:sp>
      <p:sp>
        <p:nvSpPr>
          <p:cNvPr id="27" name="Rectangle 11"/>
          <p:cNvSpPr>
            <a:spLocks noGrp="1"/>
          </p:cNvSpPr>
          <p:nvPr>
            <p:ph type="body" sz="quarter" idx="14"/>
          </p:nvPr>
        </p:nvSpPr>
        <p:spPr>
          <a:xfrm>
            <a:off x="752670" y="5600700"/>
            <a:ext cx="7772400" cy="838200"/>
          </a:xfrm>
        </p:spPr>
        <p:txBody>
          <a:bodyPr tIns="0"/>
          <a:lstStyle>
            <a:lvl1pPr>
              <a:buFontTx/>
              <a:buNone/>
              <a:defRPr sz="1800"/>
            </a:lvl1pPr>
            <a:extLst/>
          </a:lstStyle>
          <a:p>
            <a:pPr lvl="0"/>
            <a:r>
              <a:rPr lang="en-US" smtClean="0"/>
              <a:t>Click to edit Master text styles</a:t>
            </a:r>
          </a:p>
        </p:txBody>
      </p:sp>
      <p:sp>
        <p:nvSpPr>
          <p:cNvPr id="7" name="Rectangle 6"/>
          <p:cNvSpPr>
            <a:spLocks noGrp="1"/>
          </p:cNvSpPr>
          <p:nvPr>
            <p:ph type="pic" sz="quarter" idx="11"/>
          </p:nvPr>
        </p:nvSpPr>
        <p:spPr>
          <a:xfrm>
            <a:off x="786338"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18" name="Rectangle 6"/>
          <p:cNvSpPr>
            <a:spLocks noGrp="1"/>
          </p:cNvSpPr>
          <p:nvPr>
            <p:ph type="pic" sz="quarter" idx="15"/>
          </p:nvPr>
        </p:nvSpPr>
        <p:spPr>
          <a:xfrm>
            <a:off x="3474604"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2" name="Rectangle 6"/>
          <p:cNvSpPr>
            <a:spLocks noGrp="1"/>
          </p:cNvSpPr>
          <p:nvPr>
            <p:ph type="pic" sz="quarter" idx="16"/>
          </p:nvPr>
        </p:nvSpPr>
        <p:spPr>
          <a:xfrm>
            <a:off x="6162870"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8" name="Rectangle 3"/>
          <p:cNvSpPr>
            <a:spLocks noGrp="1"/>
          </p:cNvSpPr>
          <p:nvPr>
            <p:ph type="dt" sz="half" idx="17"/>
          </p:nvPr>
        </p:nvSpPr>
        <p:spPr/>
        <p:txBody>
          <a:bodyPr/>
          <a:lstStyle>
            <a:lvl1pPr>
              <a:defRPr/>
            </a:lvl1pPr>
          </a:lstStyle>
          <a:p>
            <a:pPr>
              <a:defRPr/>
            </a:pPr>
            <a:fld id="{C865B66F-49FD-46CA-B697-4CDF3DA30853}" type="datetimeFigureOut">
              <a:rPr lang="en-US"/>
              <a:pPr>
                <a:defRPr/>
              </a:pPr>
              <a:t>7/12/2014</a:t>
            </a:fld>
            <a:endParaRPr lang="en-US" dirty="0"/>
          </a:p>
        </p:txBody>
      </p:sp>
      <p:sp>
        <p:nvSpPr>
          <p:cNvPr id="9" name="Rectangle 25"/>
          <p:cNvSpPr>
            <a:spLocks noGrp="1"/>
          </p:cNvSpPr>
          <p:nvPr>
            <p:ph type="ftr" sz="quarter" idx="18"/>
          </p:nvPr>
        </p:nvSpPr>
        <p:spPr/>
        <p:txBody>
          <a:bodyPr/>
          <a:lstStyle>
            <a:lvl1pPr>
              <a:defRPr/>
            </a:lvl1pPr>
          </a:lstStyle>
          <a:p>
            <a:pPr>
              <a:defRPr/>
            </a:pPr>
            <a:endParaRPr lang="en-US"/>
          </a:p>
        </p:txBody>
      </p:sp>
      <p:sp>
        <p:nvSpPr>
          <p:cNvPr id="10" name="Rectangle 16"/>
          <p:cNvSpPr>
            <a:spLocks noGrp="1"/>
          </p:cNvSpPr>
          <p:nvPr>
            <p:ph type="sldNum" sz="quarter" idx="19"/>
          </p:nvPr>
        </p:nvSpPr>
        <p:spPr/>
        <p:txBody>
          <a:bodyPr/>
          <a:lstStyle>
            <a:lvl1pPr>
              <a:defRPr/>
            </a:lvl1pPr>
          </a:lstStyle>
          <a:p>
            <a:pPr>
              <a:defRPr/>
            </a:pPr>
            <a:fld id="{5487FD7C-BF23-4027-8FA6-290B5A709C7E}" type="slidenum">
              <a:rPr lang="en-US"/>
              <a:pPr>
                <a:defRPr/>
              </a:pPr>
              <a:t>‹#›</a:t>
            </a:fld>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7" y="609600"/>
            <a:ext cx="3431353" cy="457514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1" name="Rectangle 8"/>
          <p:cNvSpPr>
            <a:spLocks noGrp="1" noChangeAspect="1"/>
          </p:cNvSpPr>
          <p:nvPr>
            <p:ph type="pic" sz="quarter" idx="11"/>
          </p:nvPr>
        </p:nvSpPr>
        <p:spPr>
          <a:xfrm>
            <a:off x="1066800" y="609600"/>
            <a:ext cx="3429000" cy="4572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 name="Rectangle 7"/>
          <p:cNvSpPr>
            <a:spLocks noGrp="1"/>
          </p:cNvSpPr>
          <p:nvPr>
            <p:ph type="body" sz="quarter" idx="14"/>
          </p:nvPr>
        </p:nvSpPr>
        <p:spPr>
          <a:xfrm>
            <a:off x="1066800" y="5334000"/>
            <a:ext cx="3429000"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5"/>
          </p:nvPr>
        </p:nvSpPr>
        <p:spPr>
          <a:xfrm>
            <a:off x="4724400" y="5334000"/>
            <a:ext cx="3429000"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6"/>
          </p:nvPr>
        </p:nvSpPr>
        <p:spPr/>
        <p:txBody>
          <a:bodyPr/>
          <a:lstStyle>
            <a:lvl1pPr>
              <a:defRPr/>
            </a:lvl1pPr>
          </a:lstStyle>
          <a:p>
            <a:pPr>
              <a:defRPr/>
            </a:pPr>
            <a:fld id="{23371A99-FD3C-4446-86F1-9F4F8047FA40}" type="datetimeFigureOut">
              <a:rPr lang="en-US"/>
              <a:pPr>
                <a:defRPr/>
              </a:pPr>
              <a:t>7/12/2014</a:t>
            </a:fld>
            <a:endParaRPr lang="en-US" dirty="0"/>
          </a:p>
        </p:txBody>
      </p:sp>
      <p:sp>
        <p:nvSpPr>
          <p:cNvPr id="7" name="Rectangle 25"/>
          <p:cNvSpPr>
            <a:spLocks noGrp="1"/>
          </p:cNvSpPr>
          <p:nvPr>
            <p:ph type="ftr" sz="quarter" idx="17"/>
          </p:nvPr>
        </p:nvSpPr>
        <p:spPr/>
        <p:txBody>
          <a:bodyPr/>
          <a:lstStyle>
            <a:lvl1pPr>
              <a:defRPr/>
            </a:lvl1pPr>
          </a:lstStyle>
          <a:p>
            <a:pPr>
              <a:defRPr/>
            </a:pPr>
            <a:endParaRPr lang="en-US"/>
          </a:p>
        </p:txBody>
      </p:sp>
      <p:sp>
        <p:nvSpPr>
          <p:cNvPr id="8" name="Rectangle 16"/>
          <p:cNvSpPr>
            <a:spLocks noGrp="1"/>
          </p:cNvSpPr>
          <p:nvPr>
            <p:ph type="sldNum" sz="quarter" idx="18"/>
          </p:nvPr>
        </p:nvSpPr>
        <p:spPr/>
        <p:txBody>
          <a:bodyPr/>
          <a:lstStyle>
            <a:lvl1pPr>
              <a:defRPr/>
            </a:lvl1pPr>
          </a:lstStyle>
          <a:p>
            <a:pPr>
              <a:defRPr/>
            </a:pPr>
            <a:fld id="{7AC7AF37-A903-4C03-8FCB-4DDA301598FD}" type="slidenum">
              <a:rPr lang="en-US"/>
              <a:pPr>
                <a:defRPr/>
              </a:pPr>
              <a:t>‹#›</a:t>
            </a:fld>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5" name="Rectangle 7"/>
          <p:cNvSpPr>
            <a:spLocks noGrp="1" noChangeAspect="1"/>
          </p:cNvSpPr>
          <p:nvPr>
            <p:ph type="pic" sz="quarter" idx="14"/>
          </p:nvPr>
        </p:nvSpPr>
        <p:spPr>
          <a:xfrm>
            <a:off x="457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8" name="Rectangle 7"/>
          <p:cNvSpPr>
            <a:spLocks noGrp="1"/>
          </p:cNvSpPr>
          <p:nvPr>
            <p:ph type="body" sz="quarter" idx="16"/>
          </p:nvPr>
        </p:nvSpPr>
        <p:spPr>
          <a:xfrm>
            <a:off x="457200" y="4857750"/>
            <a:ext cx="4038600"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7"/>
          </p:nvPr>
        </p:nvSpPr>
        <p:spPr>
          <a:xfrm>
            <a:off x="4648200" y="4857750"/>
            <a:ext cx="4038600"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8"/>
          </p:nvPr>
        </p:nvSpPr>
        <p:spPr/>
        <p:txBody>
          <a:bodyPr/>
          <a:lstStyle>
            <a:lvl1pPr>
              <a:defRPr/>
            </a:lvl1pPr>
          </a:lstStyle>
          <a:p>
            <a:pPr>
              <a:defRPr/>
            </a:pPr>
            <a:fld id="{EA279D94-4F4D-46B7-A5AF-91EEDD961763}" type="datetimeFigureOut">
              <a:rPr lang="en-US"/>
              <a:pPr>
                <a:defRPr/>
              </a:pPr>
              <a:t>7/12/2014</a:t>
            </a:fld>
            <a:endParaRPr lang="en-US" dirty="0"/>
          </a:p>
        </p:txBody>
      </p:sp>
      <p:sp>
        <p:nvSpPr>
          <p:cNvPr id="7" name="Rectangle 25"/>
          <p:cNvSpPr>
            <a:spLocks noGrp="1"/>
          </p:cNvSpPr>
          <p:nvPr>
            <p:ph type="ftr" sz="quarter" idx="19"/>
          </p:nvPr>
        </p:nvSpPr>
        <p:spPr/>
        <p:txBody>
          <a:bodyPr/>
          <a:lstStyle>
            <a:lvl1pPr>
              <a:defRPr/>
            </a:lvl1pPr>
          </a:lstStyle>
          <a:p>
            <a:pPr>
              <a:defRPr/>
            </a:pPr>
            <a:endParaRPr lang="en-US"/>
          </a:p>
        </p:txBody>
      </p:sp>
      <p:sp>
        <p:nvSpPr>
          <p:cNvPr id="9" name="Rectangle 16"/>
          <p:cNvSpPr>
            <a:spLocks noGrp="1"/>
          </p:cNvSpPr>
          <p:nvPr>
            <p:ph type="sldNum" sz="quarter" idx="20"/>
          </p:nvPr>
        </p:nvSpPr>
        <p:spPr/>
        <p:txBody>
          <a:bodyPr/>
          <a:lstStyle>
            <a:lvl1pPr>
              <a:defRPr/>
            </a:lvl1pPr>
          </a:lstStyle>
          <a:p>
            <a:pPr>
              <a:defRPr/>
            </a:pPr>
            <a:fld id="{FDB98FD4-064B-48AD-9F9D-9CF5E5ED2D13}" type="slidenum">
              <a:rPr lang="en-US"/>
              <a:pPr>
                <a:defRPr/>
              </a:pPr>
              <a:t>‹#›</a:t>
            </a:fld>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381000"/>
            <a:ext cx="3773424" cy="283006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2" name="Rectangle 7"/>
          <p:cNvSpPr>
            <a:spLocks noGrp="1" noChangeAspect="1"/>
          </p:cNvSpPr>
          <p:nvPr>
            <p:ph type="pic" sz="quarter" idx="12"/>
          </p:nvPr>
        </p:nvSpPr>
        <p:spPr>
          <a:xfrm>
            <a:off x="454152" y="381000"/>
            <a:ext cx="4462272" cy="594969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1" name="Rectangle 7"/>
          <p:cNvSpPr>
            <a:spLocks noGrp="1"/>
          </p:cNvSpPr>
          <p:nvPr>
            <p:ph type="body" sz="quarter" idx="13"/>
          </p:nvPr>
        </p:nvSpPr>
        <p:spPr>
          <a:xfrm>
            <a:off x="5141976" y="3352800"/>
            <a:ext cx="3773425" cy="297180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5" name="Rectangle 3"/>
          <p:cNvSpPr>
            <a:spLocks noGrp="1"/>
          </p:cNvSpPr>
          <p:nvPr>
            <p:ph type="dt" sz="half" idx="14"/>
          </p:nvPr>
        </p:nvSpPr>
        <p:spPr/>
        <p:txBody>
          <a:bodyPr/>
          <a:lstStyle>
            <a:lvl1pPr>
              <a:defRPr/>
            </a:lvl1pPr>
          </a:lstStyle>
          <a:p>
            <a:pPr>
              <a:defRPr/>
            </a:pPr>
            <a:fld id="{39A2AAD2-1AEC-40D4-B68A-3C1F4F72124B}" type="datetimeFigureOut">
              <a:rPr lang="en-US"/>
              <a:pPr>
                <a:defRPr/>
              </a:pPr>
              <a:t>7/12/2014</a:t>
            </a:fld>
            <a:endParaRPr lang="en-US" dirty="0"/>
          </a:p>
        </p:txBody>
      </p:sp>
      <p:sp>
        <p:nvSpPr>
          <p:cNvPr id="7" name="Rectangle 25"/>
          <p:cNvSpPr>
            <a:spLocks noGrp="1"/>
          </p:cNvSpPr>
          <p:nvPr>
            <p:ph type="ftr" sz="quarter" idx="15"/>
          </p:nvPr>
        </p:nvSpPr>
        <p:spPr/>
        <p:txBody>
          <a:bodyPr/>
          <a:lstStyle>
            <a:lvl1pPr>
              <a:defRPr/>
            </a:lvl1pPr>
          </a:lstStyle>
          <a:p>
            <a:pPr>
              <a:defRPr/>
            </a:pPr>
            <a:endParaRPr lang="en-US"/>
          </a:p>
        </p:txBody>
      </p:sp>
      <p:sp>
        <p:nvSpPr>
          <p:cNvPr id="8" name="Rectangle 16"/>
          <p:cNvSpPr>
            <a:spLocks noGrp="1"/>
          </p:cNvSpPr>
          <p:nvPr>
            <p:ph type="sldNum" sz="quarter" idx="16"/>
          </p:nvPr>
        </p:nvSpPr>
        <p:spPr/>
        <p:txBody>
          <a:bodyPr/>
          <a:lstStyle>
            <a:lvl1pPr>
              <a:defRPr/>
            </a:lvl1pPr>
          </a:lstStyle>
          <a:p>
            <a:pPr>
              <a:defRPr/>
            </a:pPr>
            <a:fld id="{66A893B5-675E-432C-9848-827EB3ACDC2A}" type="slidenum">
              <a:rPr lang="en-US"/>
              <a:pPr>
                <a:defRPr/>
              </a:pPr>
              <a:t>‹#›</a:t>
            </a:fld>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8"/>
          <p:cNvSpPr>
            <a:spLocks noGrp="1" noChangeAspect="1"/>
          </p:cNvSpPr>
          <p:nvPr>
            <p:ph type="pic" sz="quarter" idx="11"/>
          </p:nvPr>
        </p:nvSpPr>
        <p:spPr>
          <a:xfrm>
            <a:off x="32004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8"/>
          <p:cNvSpPr>
            <a:spLocks noGrp="1" noChangeAspect="1"/>
          </p:cNvSpPr>
          <p:nvPr>
            <p:ph type="pic" sz="quarter" idx="12"/>
          </p:nvPr>
        </p:nvSpPr>
        <p:spPr>
          <a:xfrm>
            <a:off x="61722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6"/>
          <p:cNvSpPr>
            <a:spLocks noGrp="1"/>
          </p:cNvSpPr>
          <p:nvPr>
            <p:ph type="body" sz="quarter" idx="13"/>
          </p:nvPr>
        </p:nvSpPr>
        <p:spPr>
          <a:xfrm>
            <a:off x="2286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6"/>
          <p:cNvSpPr>
            <a:spLocks noGrp="1"/>
          </p:cNvSpPr>
          <p:nvPr>
            <p:ph type="body" sz="quarter" idx="14"/>
          </p:nvPr>
        </p:nvSpPr>
        <p:spPr>
          <a:xfrm>
            <a:off x="32004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4" name="Rectangle 6"/>
          <p:cNvSpPr>
            <a:spLocks noGrp="1"/>
          </p:cNvSpPr>
          <p:nvPr>
            <p:ph type="body" sz="quarter" idx="15"/>
          </p:nvPr>
        </p:nvSpPr>
        <p:spPr>
          <a:xfrm>
            <a:off x="61722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8" name="Rectangle 3"/>
          <p:cNvSpPr>
            <a:spLocks noGrp="1"/>
          </p:cNvSpPr>
          <p:nvPr>
            <p:ph type="dt" sz="half" idx="16"/>
          </p:nvPr>
        </p:nvSpPr>
        <p:spPr/>
        <p:txBody>
          <a:bodyPr/>
          <a:lstStyle>
            <a:lvl1pPr>
              <a:defRPr/>
            </a:lvl1pPr>
          </a:lstStyle>
          <a:p>
            <a:pPr>
              <a:defRPr/>
            </a:pPr>
            <a:fld id="{50025BB2-FC85-4E97-8410-2167280A3894}" type="datetimeFigureOut">
              <a:rPr lang="en-US"/>
              <a:pPr>
                <a:defRPr/>
              </a:pPr>
              <a:t>7/12/2014</a:t>
            </a:fld>
            <a:endParaRPr lang="en-US" dirty="0"/>
          </a:p>
        </p:txBody>
      </p:sp>
      <p:sp>
        <p:nvSpPr>
          <p:cNvPr id="9" name="Rectangle 25"/>
          <p:cNvSpPr>
            <a:spLocks noGrp="1"/>
          </p:cNvSpPr>
          <p:nvPr>
            <p:ph type="ftr" sz="quarter" idx="17"/>
          </p:nvPr>
        </p:nvSpPr>
        <p:spPr/>
        <p:txBody>
          <a:bodyPr/>
          <a:lstStyle>
            <a:lvl1pPr>
              <a:defRPr/>
            </a:lvl1pPr>
          </a:lstStyle>
          <a:p>
            <a:pPr>
              <a:defRPr/>
            </a:pPr>
            <a:endParaRPr lang="en-US"/>
          </a:p>
        </p:txBody>
      </p:sp>
      <p:sp>
        <p:nvSpPr>
          <p:cNvPr id="10" name="Rectangle 16"/>
          <p:cNvSpPr>
            <a:spLocks noGrp="1"/>
          </p:cNvSpPr>
          <p:nvPr>
            <p:ph type="sldNum" sz="quarter" idx="18"/>
          </p:nvPr>
        </p:nvSpPr>
        <p:spPr/>
        <p:txBody>
          <a:bodyPr/>
          <a:lstStyle>
            <a:lvl1pPr>
              <a:defRPr/>
            </a:lvl1pPr>
          </a:lstStyle>
          <a:p>
            <a:pPr>
              <a:defRPr/>
            </a:pPr>
            <a:fld id="{BE6F7EAD-5B2F-4826-8642-FFF3139BD376}" type="slidenum">
              <a:rPr lang="en-US"/>
              <a:pPr>
                <a:defRPr/>
              </a:pPr>
              <a:t>‹#›</a:t>
            </a:fld>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74638"/>
            <a:ext cx="8229600" cy="1249362"/>
          </a:xfrm>
          <a:prstGeom prst="rect">
            <a:avLst/>
          </a:prstGeom>
        </p:spPr>
        <p:txBody>
          <a:bodyPr anchor="ctr">
            <a:normAutofit/>
          </a:bodyPr>
          <a:lstStyle>
            <a:extLst/>
          </a:lstStyle>
          <a:p>
            <a:r>
              <a:rPr lang="en-US" noProof="1" smtClean="0"/>
              <a:t>Click to edit Master title style</a:t>
            </a:r>
            <a:endParaRPr lang="en-US" dirty="0"/>
          </a:p>
        </p:txBody>
      </p:sp>
      <p:sp>
        <p:nvSpPr>
          <p:cNvPr id="2051" name="Rectangle 5"/>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smtClean="0"/>
          </a:p>
        </p:txBody>
      </p:sp>
      <p:sp>
        <p:nvSpPr>
          <p:cNvPr id="29" name="Rectangle 3"/>
          <p:cNvSpPr>
            <a:spLocks noGrp="1"/>
          </p:cNvSpPr>
          <p:nvPr>
            <p:ph type="dt" sz="half" idx="2"/>
          </p:nvPr>
        </p:nvSpPr>
        <p:spPr>
          <a:xfrm>
            <a:off x="66675" y="6559550"/>
            <a:ext cx="2438400" cy="244475"/>
          </a:xfrm>
          <a:prstGeom prst="rect">
            <a:avLst/>
          </a:prstGeom>
        </p:spPr>
        <p:txBody>
          <a:bodyPr anchor="b"/>
          <a:lstStyle>
            <a:lvl1pPr fontAlgn="auto">
              <a:spcBef>
                <a:spcPts val="0"/>
              </a:spcBef>
              <a:spcAft>
                <a:spcPts val="0"/>
              </a:spcAft>
              <a:defRPr sz="1200">
                <a:solidFill>
                  <a:srgbClr val="D4D2D0"/>
                </a:solidFill>
                <a:latin typeface="+mn-lt"/>
              </a:defRPr>
            </a:lvl1pPr>
            <a:extLst/>
          </a:lstStyle>
          <a:p>
            <a:pPr>
              <a:defRPr/>
            </a:pPr>
            <a:fld id="{F2DF6529-9E78-498E-9ACE-E900E782F35D}" type="datetimeFigureOut">
              <a:rPr lang="en-US"/>
              <a:pPr>
                <a:defRPr/>
              </a:pPr>
              <a:t>7/12/2014</a:t>
            </a:fld>
            <a:endParaRPr lang="en-US" dirty="0"/>
          </a:p>
        </p:txBody>
      </p:sp>
      <p:sp>
        <p:nvSpPr>
          <p:cNvPr id="20" name="Rectangle 25"/>
          <p:cNvSpPr>
            <a:spLocks noGrp="1"/>
          </p:cNvSpPr>
          <p:nvPr>
            <p:ph type="ftr" sz="quarter" idx="3"/>
          </p:nvPr>
        </p:nvSpPr>
        <p:spPr>
          <a:xfrm>
            <a:off x="2995613" y="6557963"/>
            <a:ext cx="4648200" cy="247650"/>
          </a:xfrm>
          <a:prstGeom prst="rect">
            <a:avLst/>
          </a:prstGeom>
        </p:spPr>
        <p:txBody>
          <a:bodyPr anchor="b"/>
          <a:lstStyle>
            <a:lvl1pPr algn="ctr" fontAlgn="auto">
              <a:spcBef>
                <a:spcPts val="0"/>
              </a:spcBef>
              <a:spcAft>
                <a:spcPts val="0"/>
              </a:spcAft>
              <a:defRPr sz="1200">
                <a:solidFill>
                  <a:srgbClr val="D4D2D0"/>
                </a:solidFill>
                <a:latin typeface="+mn-lt"/>
              </a:defRPr>
            </a:lvl1pPr>
            <a:extLst/>
          </a:lstStyle>
          <a:p>
            <a:pPr>
              <a:defRPr/>
            </a:pPr>
            <a:endParaRPr lang="en-US"/>
          </a:p>
        </p:txBody>
      </p:sp>
      <p:sp>
        <p:nvSpPr>
          <p:cNvPr id="23" name="Rectangle 16"/>
          <p:cNvSpPr>
            <a:spLocks noGrp="1"/>
          </p:cNvSpPr>
          <p:nvPr>
            <p:ph type="sldNum" sz="quarter" idx="4"/>
          </p:nvPr>
        </p:nvSpPr>
        <p:spPr>
          <a:xfrm>
            <a:off x="8172450" y="6559550"/>
            <a:ext cx="914400" cy="244475"/>
          </a:xfrm>
          <a:prstGeom prst="rect">
            <a:avLst/>
          </a:prstGeom>
        </p:spPr>
        <p:txBody>
          <a:bodyPr/>
          <a:lstStyle>
            <a:lvl1pPr algn="r" fontAlgn="auto">
              <a:spcBef>
                <a:spcPts val="0"/>
              </a:spcBef>
              <a:spcAft>
                <a:spcPts val="0"/>
              </a:spcAft>
              <a:defRPr sz="1200">
                <a:solidFill>
                  <a:srgbClr val="D4D2D0"/>
                </a:solidFill>
                <a:latin typeface="+mn-lt"/>
              </a:defRPr>
            </a:lvl1pPr>
            <a:extLst/>
          </a:lstStyle>
          <a:p>
            <a:pPr>
              <a:defRPr/>
            </a:pPr>
            <a:fld id="{AFC18528-547D-423C-B3CF-3F577C100655}"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4" r:id="rId23"/>
    <p:sldLayoutId id="2147483685" r:id="rId24"/>
    <p:sldLayoutId id="2147483688" r:id="rId25"/>
    <p:sldLayoutId id="2147483689" r:id="rId26"/>
    <p:sldLayoutId id="2147483690" r:id="rId27"/>
    <p:sldLayoutId id="2147483691" r:id="rId28"/>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5.xml"/><Relationship Id="rId1" Type="http://schemas.openxmlformats.org/officeDocument/2006/relationships/tags" Target="../tags/tag2.xml"/></Relationships>
</file>

<file path=ppt/slides/_rels/slide1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31.png"/><Relationship Id="rId5" Type="http://schemas.openxmlformats.org/officeDocument/2006/relationships/image" Target="../media/image39.png"/><Relationship Id="rId4" Type="http://schemas.openxmlformats.org/officeDocument/2006/relationships/image" Target="../media/image38.gif"/></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25.xml"/><Relationship Id="rId5" Type="http://schemas.openxmlformats.org/officeDocument/2006/relationships/image" Target="../media/image46.jpe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microsoft.com/office/2007/relationships/hdphoto" Target="../media/hdphoto2.wdp"/><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0.xml"/><Relationship Id="rId1" Type="http://schemas.openxmlformats.org/officeDocument/2006/relationships/slideLayout" Target="../slideLayouts/slideLayout25.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1.xml"/><Relationship Id="rId1" Type="http://schemas.openxmlformats.org/officeDocument/2006/relationships/slideLayout" Target="../slideLayouts/slideLayout25.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2.xml"/><Relationship Id="rId1" Type="http://schemas.openxmlformats.org/officeDocument/2006/relationships/slideLayout" Target="../slideLayouts/slideLayout21.xml"/><Relationship Id="rId5" Type="http://schemas.openxmlformats.org/officeDocument/2006/relationships/image" Target="../media/image72.png"/><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3.xml"/><Relationship Id="rId1" Type="http://schemas.openxmlformats.org/officeDocument/2006/relationships/slideLayout" Target="../slideLayouts/slideLayout25.xml"/><Relationship Id="rId5" Type="http://schemas.openxmlformats.org/officeDocument/2006/relationships/image" Target="../media/image75.emf"/><Relationship Id="rId4" Type="http://schemas.openxmlformats.org/officeDocument/2006/relationships/image" Target="../media/image74.jpeg"/></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4.xml"/><Relationship Id="rId1" Type="http://schemas.openxmlformats.org/officeDocument/2006/relationships/slideLayout" Target="../slideLayouts/slideLayout22.xml"/><Relationship Id="rId4" Type="http://schemas.openxmlformats.org/officeDocument/2006/relationships/image" Target="../media/image77.jpe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openxmlformats.org/officeDocument/2006/relationships/image" Target="../media/image80.jpeg"/></Relationships>
</file>

<file path=ppt/slides/_rels/slide37.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tiff"/><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2.xml"/><Relationship Id="rId1" Type="http://schemas.openxmlformats.org/officeDocument/2006/relationships/slideLayout" Target="../slideLayouts/slideLayout21.xml"/><Relationship Id="rId4" Type="http://schemas.openxmlformats.org/officeDocument/2006/relationships/image" Target="../media/image87.jpeg"/></Relationships>
</file>

<file path=ppt/slides/_rels/slide4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3.xml"/><Relationship Id="rId1" Type="http://schemas.openxmlformats.org/officeDocument/2006/relationships/slideLayout" Target="../slideLayouts/slideLayout25.xml"/><Relationship Id="rId5" Type="http://schemas.openxmlformats.org/officeDocument/2006/relationships/image" Target="../media/image91.png"/><Relationship Id="rId4" Type="http://schemas.openxmlformats.org/officeDocument/2006/relationships/image" Target="../media/image90.jpeg"/></Relationships>
</file>

<file path=ppt/slides/_rels/slide46.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92.png"/><Relationship Id="rId7" Type="http://schemas.openxmlformats.org/officeDocument/2006/relationships/image" Target="../media/image95.png"/><Relationship Id="rId2" Type="http://schemas.openxmlformats.org/officeDocument/2006/relationships/notesSlide" Target="../notesSlides/notesSlide34.xml"/><Relationship Id="rId1" Type="http://schemas.openxmlformats.org/officeDocument/2006/relationships/slideLayout" Target="../slideLayouts/slideLayout25.xml"/><Relationship Id="rId6" Type="http://schemas.microsoft.com/office/2007/relationships/hdphoto" Target="../media/hdphoto3.wdp"/><Relationship Id="rId5" Type="http://schemas.openxmlformats.org/officeDocument/2006/relationships/image" Target="../media/image94.png"/><Relationship Id="rId4" Type="http://schemas.openxmlformats.org/officeDocument/2006/relationships/image" Target="../media/image93.jpeg"/></Relationships>
</file>

<file path=ppt/slides/_rels/slide4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4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notesSlide" Target="../notesSlides/notesSlide3.xml"/><Relationship Id="rId7" Type="http://schemas.openxmlformats.org/officeDocument/2006/relationships/image" Target="../media/image19.png"/><Relationship Id="rId2" Type="http://schemas.openxmlformats.org/officeDocument/2006/relationships/slideLayout" Target="../slideLayouts/slideLayout27.xml"/><Relationship Id="rId1" Type="http://schemas.openxmlformats.org/officeDocument/2006/relationships/tags" Target="../tags/tag1.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9.xml"/><Relationship Id="rId1" Type="http://schemas.openxmlformats.org/officeDocument/2006/relationships/slideLayout" Target="../slideLayouts/slideLayout21.xml"/><Relationship Id="rId4" Type="http://schemas.openxmlformats.org/officeDocument/2006/relationships/image" Target="../media/image105.jpeg"/></Relationships>
</file>

<file path=ppt/slides/_rels/slide53.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notesSlide" Target="../notesSlides/notesSlide40.xml"/><Relationship Id="rId1" Type="http://schemas.openxmlformats.org/officeDocument/2006/relationships/slideLayout" Target="../slideLayouts/slideLayout22.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5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1.xml"/><Relationship Id="rId1" Type="http://schemas.openxmlformats.org/officeDocument/2006/relationships/slideLayout" Target="../slideLayouts/slideLayout26.xml"/><Relationship Id="rId4" Type="http://schemas.openxmlformats.org/officeDocument/2006/relationships/image" Target="../media/image113.jpeg"/></Relationships>
</file>

<file path=ppt/slides/_rels/slide5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0" y="-19554"/>
            <a:ext cx="9144000" cy="4972554"/>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9" name="Rectangle 16"/>
          <p:cNvSpPr>
            <a:spLocks noGrp="1"/>
          </p:cNvSpPr>
          <p:nvPr>
            <p:ph type="body" sz="quarter" idx="10"/>
          </p:nvPr>
        </p:nvSpPr>
        <p:spPr>
          <a:xfrm>
            <a:off x="4055837" y="5063748"/>
            <a:ext cx="4876800" cy="1219200"/>
          </a:xfrm>
        </p:spPr>
        <p:txBody>
          <a:bodyPr/>
          <a:lstStyle/>
          <a:p>
            <a:r>
              <a:rPr lang="en-US" sz="2500" b="1" i="1" dirty="0">
                <a:solidFill>
                  <a:srgbClr val="660033"/>
                </a:solidFill>
                <a:latin typeface="Calibri" panose="020F0502020204030204" pitchFamily="34" charset="0"/>
              </a:rPr>
              <a:t>Shaku </a:t>
            </a:r>
            <a:r>
              <a:rPr lang="en-US" sz="2500" b="1" i="1" dirty="0" smtClean="0">
                <a:solidFill>
                  <a:srgbClr val="660033"/>
                </a:solidFill>
                <a:latin typeface="Calibri" panose="020F0502020204030204" pitchFamily="34" charset="0"/>
              </a:rPr>
              <a:t>Nair and Dawn Gouge</a:t>
            </a:r>
            <a:r>
              <a:rPr lang="en-US" sz="2500" b="1" i="1" dirty="0">
                <a:solidFill>
                  <a:srgbClr val="660033"/>
                </a:solidFill>
                <a:latin typeface="Calibri" panose="020F0502020204030204" pitchFamily="34" charset="0"/>
              </a:rPr>
              <a:t/>
            </a:r>
            <a:br>
              <a:rPr lang="en-US" sz="2500" b="1" i="1" dirty="0">
                <a:solidFill>
                  <a:srgbClr val="660033"/>
                </a:solidFill>
                <a:latin typeface="Calibri" panose="020F0502020204030204" pitchFamily="34" charset="0"/>
              </a:rPr>
            </a:br>
            <a:r>
              <a:rPr lang="en-US" sz="2500" i="1" dirty="0" smtClean="0">
                <a:solidFill>
                  <a:srgbClr val="660033"/>
                </a:solidFill>
                <a:latin typeface="Calibri" panose="020F0502020204030204" pitchFamily="34" charset="0"/>
              </a:rPr>
              <a:t>University </a:t>
            </a:r>
            <a:r>
              <a:rPr lang="en-US" sz="2500" i="1" dirty="0">
                <a:solidFill>
                  <a:srgbClr val="660033"/>
                </a:solidFill>
                <a:latin typeface="Calibri" panose="020F0502020204030204" pitchFamily="34" charset="0"/>
              </a:rPr>
              <a:t>of Arizona </a:t>
            </a:r>
            <a:r>
              <a:rPr lang="en-US" sz="2500" i="1" dirty="0" smtClean="0">
                <a:solidFill>
                  <a:srgbClr val="660033"/>
                </a:solidFill>
                <a:latin typeface="Calibri" panose="020F0502020204030204" pitchFamily="34" charset="0"/>
              </a:rPr>
              <a:t> </a:t>
            </a:r>
          </a:p>
          <a:p>
            <a:r>
              <a:rPr lang="en-US" i="1" dirty="0" smtClean="0">
                <a:solidFill>
                  <a:srgbClr val="660033"/>
                </a:solidFill>
                <a:latin typeface="Calibri" panose="020F0502020204030204" pitchFamily="34" charset="0"/>
              </a:rPr>
              <a:t>Maricopa </a:t>
            </a:r>
            <a:r>
              <a:rPr lang="en-US" i="1" dirty="0">
                <a:solidFill>
                  <a:srgbClr val="660033"/>
                </a:solidFill>
                <a:latin typeface="Calibri" panose="020F0502020204030204" pitchFamily="34" charset="0"/>
              </a:rPr>
              <a:t>Ag. Center</a:t>
            </a:r>
            <a:br>
              <a:rPr lang="en-US" i="1" dirty="0">
                <a:solidFill>
                  <a:srgbClr val="660033"/>
                </a:solidFill>
                <a:latin typeface="Calibri" panose="020F0502020204030204" pitchFamily="34" charset="0"/>
              </a:rPr>
            </a:br>
            <a:r>
              <a:rPr lang="en-US" i="1" dirty="0">
                <a:solidFill>
                  <a:srgbClr val="660033"/>
                </a:solidFill>
                <a:latin typeface="Calibri" panose="020F0502020204030204" pitchFamily="34" charset="0"/>
              </a:rPr>
              <a:t>37860 W. Smith-</a:t>
            </a:r>
            <a:r>
              <a:rPr lang="en-US" i="1" dirty="0" err="1">
                <a:solidFill>
                  <a:srgbClr val="660033"/>
                </a:solidFill>
                <a:latin typeface="Calibri" panose="020F0502020204030204" pitchFamily="34" charset="0"/>
              </a:rPr>
              <a:t>Enke</a:t>
            </a:r>
            <a:r>
              <a:rPr lang="en-US" i="1" dirty="0">
                <a:solidFill>
                  <a:srgbClr val="660033"/>
                </a:solidFill>
                <a:latin typeface="Calibri" panose="020F0502020204030204" pitchFamily="34" charset="0"/>
              </a:rPr>
              <a:t> Road</a:t>
            </a:r>
            <a:br>
              <a:rPr lang="en-US" i="1" dirty="0">
                <a:solidFill>
                  <a:srgbClr val="660033"/>
                </a:solidFill>
                <a:latin typeface="Calibri" panose="020F0502020204030204" pitchFamily="34" charset="0"/>
              </a:rPr>
            </a:br>
            <a:r>
              <a:rPr lang="en-US" i="1" dirty="0">
                <a:solidFill>
                  <a:srgbClr val="660033"/>
                </a:solidFill>
                <a:latin typeface="Calibri" panose="020F0502020204030204" pitchFamily="34" charset="0"/>
              </a:rPr>
              <a:t>Maricopa, AZ </a:t>
            </a:r>
            <a:r>
              <a:rPr lang="en-US" i="1" dirty="0" smtClean="0">
                <a:solidFill>
                  <a:srgbClr val="660033"/>
                </a:solidFill>
                <a:latin typeface="Calibri" panose="020F0502020204030204" pitchFamily="34" charset="0"/>
              </a:rPr>
              <a:t>85138</a:t>
            </a:r>
            <a:r>
              <a:rPr lang="en-US" sz="2500" i="1" dirty="0">
                <a:solidFill>
                  <a:srgbClr val="660033"/>
                </a:solidFill>
                <a:latin typeface="Calibri" panose="020F0502020204030204" pitchFamily="34" charset="0"/>
              </a:rPr>
              <a:t/>
            </a:r>
            <a:br>
              <a:rPr lang="en-US" sz="2500" i="1" dirty="0">
                <a:solidFill>
                  <a:srgbClr val="660033"/>
                </a:solidFill>
                <a:latin typeface="Calibri" panose="020F0502020204030204" pitchFamily="34" charset="0"/>
              </a:rPr>
            </a:br>
            <a:endParaRPr lang="en-US" sz="2500" dirty="0">
              <a:solidFill>
                <a:srgbClr val="660033"/>
              </a:solidFill>
              <a:latin typeface="Calibri" panose="020F0502020204030204" pitchFamily="34" charset="0"/>
            </a:endParaRPr>
          </a:p>
        </p:txBody>
      </p:sp>
      <p:sp>
        <p:nvSpPr>
          <p:cNvPr id="5" name="TextBox 4"/>
          <p:cNvSpPr txBox="1"/>
          <p:nvPr/>
        </p:nvSpPr>
        <p:spPr>
          <a:xfrm>
            <a:off x="2958043" y="2694294"/>
            <a:ext cx="6162008" cy="2215991"/>
          </a:xfrm>
          <a:prstGeom prst="rect">
            <a:avLst/>
          </a:prstGeom>
          <a:noFill/>
        </p:spPr>
        <p:txBody>
          <a:bodyPr wrap="none" rtlCol="0">
            <a:spAutoFit/>
          </a:bodyPr>
          <a:lstStyle/>
          <a:p>
            <a:pPr algn="r"/>
            <a:r>
              <a:rPr lang="en-US" sz="4800" b="1" dirty="0" smtClean="0">
                <a:latin typeface="Calibri" panose="020F0502020204030204" pitchFamily="34" charset="0"/>
              </a:rPr>
              <a:t>WHY and HOW </a:t>
            </a:r>
          </a:p>
          <a:p>
            <a:pPr algn="r"/>
            <a:endParaRPr lang="en-US" sz="1200" b="1" dirty="0" smtClean="0">
              <a:latin typeface="Calibri" panose="020F0502020204030204" pitchFamily="34" charset="0"/>
            </a:endParaRPr>
          </a:p>
          <a:p>
            <a:pPr algn="r"/>
            <a:endParaRPr lang="en-US" sz="1200" b="1" dirty="0">
              <a:latin typeface="Calibri" panose="020F0502020204030204" pitchFamily="34" charset="0"/>
            </a:endParaRPr>
          </a:p>
          <a:p>
            <a:pPr algn="r"/>
            <a:endParaRPr lang="en-US" sz="1200" b="1" dirty="0" smtClean="0">
              <a:latin typeface="Calibri" panose="020F0502020204030204" pitchFamily="34" charset="0"/>
            </a:endParaRPr>
          </a:p>
          <a:p>
            <a:pPr algn="r"/>
            <a:r>
              <a:rPr lang="en-US" sz="5400" b="1" dirty="0" smtClean="0">
                <a:latin typeface="Calibri" panose="020F0502020204030204" pitchFamily="34" charset="0"/>
              </a:rPr>
              <a:t>MAKES GOOD SENSE</a:t>
            </a:r>
            <a:endParaRPr lang="en-US" sz="5400" b="1" dirty="0">
              <a:latin typeface="Calibri" panose="020F0502020204030204" pitchFamily="34" charset="0"/>
              <a:cs typeface="Aharoni" panose="02010803020104030203" pitchFamily="2" charset="-79"/>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5943600"/>
            <a:ext cx="3107694" cy="686964"/>
          </a:xfrm>
          <a:prstGeom prst="rect">
            <a:avLst/>
          </a:prstGeom>
        </p:spPr>
      </p:pic>
      <p:pic>
        <p:nvPicPr>
          <p:cNvPr id="6" name="Picture 4" descr="http://cals.arizona.edu/apmc/images/APMCOr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1507" y="5791200"/>
            <a:ext cx="1121785" cy="93867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933" y="0"/>
            <a:ext cx="4794667" cy="3306989"/>
          </a:xfrm>
          <a:prstGeom prst="rect">
            <a:avLst/>
          </a:prstGeom>
          <a:blipFill dpi="0" rotWithShape="0">
            <a:blip r:embed="rId5">
              <a:alphaModFix amt="9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89647" y="3107533"/>
            <a:ext cx="4572000" cy="230832"/>
          </a:xfrm>
          <a:prstGeom prst="rect">
            <a:avLst/>
          </a:prstGeom>
        </p:spPr>
        <p:txBody>
          <a:bodyPr>
            <a:spAutoFit/>
          </a:bodyPr>
          <a:lstStyle/>
          <a:p>
            <a:r>
              <a:rPr lang="en-US" sz="900" dirty="0">
                <a:latin typeface="Calibri" panose="020F0502020204030204" pitchFamily="34" charset="0"/>
              </a:rPr>
              <a:t>http://www.yoursecretname.com/wp-content/uploads/2011/02/overhead.jpg</a:t>
            </a:r>
          </a:p>
        </p:txBody>
      </p:sp>
      <p:sp>
        <p:nvSpPr>
          <p:cNvPr id="10" name="TextBox 9"/>
          <p:cNvSpPr txBox="1"/>
          <p:nvPr/>
        </p:nvSpPr>
        <p:spPr>
          <a:xfrm>
            <a:off x="7772400" y="3338365"/>
            <a:ext cx="1213794" cy="830997"/>
          </a:xfrm>
          <a:prstGeom prst="rect">
            <a:avLst/>
          </a:prstGeom>
          <a:noFill/>
        </p:spPr>
        <p:txBody>
          <a:bodyPr wrap="none" rtlCol="0">
            <a:spAutoFit/>
          </a:bodyPr>
          <a:lstStyle/>
          <a:p>
            <a:pPr algn="r"/>
            <a:r>
              <a:rPr lang="en-US" sz="4800" b="1" dirty="0" smtClean="0">
                <a:latin typeface="Calibri" panose="020F0502020204030204" pitchFamily="34" charset="0"/>
              </a:rPr>
              <a:t>IPM</a:t>
            </a:r>
            <a:endParaRPr lang="en-US" sz="5400" b="1" dirty="0">
              <a:latin typeface="Calibri" panose="020F0502020204030204" pitchFamily="34" charset="0"/>
              <a:cs typeface="Aharoni" panose="02010803020104030203" pitchFamily="2" charset="-79"/>
            </a:endParaRPr>
          </a:p>
        </p:txBody>
      </p:sp>
    </p:spTree>
    <p:extLst>
      <p:ext uri="{BB962C8B-B14F-4D97-AF65-F5344CB8AC3E}">
        <p14:creationId xmlns:p14="http://schemas.microsoft.com/office/powerpoint/2010/main" val="3960880643"/>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3"/>
          <p:cNvSpPr>
            <a:spLocks noGrp="1" noChangeArrowheads="1"/>
          </p:cNvSpPr>
          <p:nvPr>
            <p:ph type="body" idx="1"/>
          </p:nvPr>
        </p:nvSpPr>
        <p:spPr>
          <a:xfrm>
            <a:off x="381000" y="228600"/>
            <a:ext cx="8534400" cy="4800600"/>
          </a:xfrm>
        </p:spPr>
        <p:txBody>
          <a:bodyPr/>
          <a:lstStyle/>
          <a:p>
            <a:pPr>
              <a:lnSpc>
                <a:spcPct val="90000"/>
              </a:lnSpc>
              <a:buClr>
                <a:schemeClr val="accent2"/>
              </a:buClr>
              <a:buFont typeface="Arial" pitchFamily="34" charset="0"/>
              <a:buChar char="•"/>
            </a:pPr>
            <a:r>
              <a:rPr lang="en-US" sz="3600" dirty="0" smtClean="0">
                <a:solidFill>
                  <a:srgbClr val="FFFFCC"/>
                </a:solidFill>
                <a:latin typeface="Calibri" panose="020F0502020204030204" pitchFamily="34" charset="0"/>
              </a:rPr>
              <a:t>Nationally almost 8.5% of students are asthmatic</a:t>
            </a:r>
          </a:p>
          <a:p>
            <a:pPr>
              <a:lnSpc>
                <a:spcPct val="90000"/>
              </a:lnSpc>
              <a:buClr>
                <a:schemeClr val="accent2"/>
              </a:buClr>
              <a:buFont typeface="Arial" pitchFamily="34" charset="0"/>
              <a:buChar char="•"/>
            </a:pPr>
            <a:r>
              <a:rPr lang="en-US" sz="3600" dirty="0" smtClean="0">
                <a:solidFill>
                  <a:srgbClr val="FFFFCC"/>
                </a:solidFill>
                <a:latin typeface="Calibri" panose="020F0502020204030204" pitchFamily="34" charset="0"/>
              </a:rPr>
              <a:t>Up to 25% of city students are asthmatic</a:t>
            </a:r>
          </a:p>
          <a:p>
            <a:pPr>
              <a:lnSpc>
                <a:spcPct val="90000"/>
              </a:lnSpc>
              <a:buClr>
                <a:schemeClr val="accent2"/>
              </a:buClr>
              <a:buFont typeface="Arial" pitchFamily="34" charset="0"/>
              <a:buChar char="•"/>
            </a:pPr>
            <a:r>
              <a:rPr lang="en-US" sz="3600" dirty="0" smtClean="0">
                <a:solidFill>
                  <a:srgbClr val="FFFFCC"/>
                </a:solidFill>
                <a:latin typeface="Calibri" panose="020F0502020204030204" pitchFamily="34" charset="0"/>
              </a:rPr>
              <a:t>Asthma triggers include allergens and aerosols </a:t>
            </a:r>
          </a:p>
          <a:p>
            <a:pPr>
              <a:lnSpc>
                <a:spcPct val="90000"/>
              </a:lnSpc>
              <a:buClr>
                <a:schemeClr val="accent2"/>
              </a:buClr>
              <a:buFont typeface="Arial" pitchFamily="34" charset="0"/>
              <a:buChar char="•"/>
            </a:pPr>
            <a:r>
              <a:rPr lang="en-US" sz="3600" dirty="0" smtClean="0">
                <a:solidFill>
                  <a:srgbClr val="FFFFCC"/>
                </a:solidFill>
                <a:latin typeface="Calibri" panose="020F0502020204030204" pitchFamily="34" charset="0"/>
              </a:rPr>
              <a:t>1 in 4 students have </a:t>
            </a:r>
            <a:br>
              <a:rPr lang="en-US" sz="3600" dirty="0" smtClean="0">
                <a:solidFill>
                  <a:srgbClr val="FFFFCC"/>
                </a:solidFill>
                <a:latin typeface="Calibri" panose="020F0502020204030204" pitchFamily="34" charset="0"/>
              </a:rPr>
            </a:br>
            <a:r>
              <a:rPr lang="en-US" sz="3600" dirty="0" smtClean="0">
                <a:solidFill>
                  <a:srgbClr val="FFFFCC"/>
                </a:solidFill>
                <a:latin typeface="Calibri" panose="020F0502020204030204" pitchFamily="34" charset="0"/>
              </a:rPr>
              <a:t>learning disabilities </a:t>
            </a:r>
            <a:br>
              <a:rPr lang="en-US" sz="3600" dirty="0" smtClean="0">
                <a:solidFill>
                  <a:srgbClr val="FFFFCC"/>
                </a:solidFill>
                <a:latin typeface="Calibri" panose="020F0502020204030204" pitchFamily="34" charset="0"/>
              </a:rPr>
            </a:br>
            <a:r>
              <a:rPr lang="en-US" sz="3600" dirty="0" smtClean="0">
                <a:solidFill>
                  <a:srgbClr val="FFFFCC"/>
                </a:solidFill>
                <a:latin typeface="Calibri" panose="020F0502020204030204" pitchFamily="34" charset="0"/>
              </a:rPr>
              <a:t>and tend to be </a:t>
            </a:r>
            <a:br>
              <a:rPr lang="en-US" sz="3600" dirty="0" smtClean="0">
                <a:solidFill>
                  <a:srgbClr val="FFFFCC"/>
                </a:solidFill>
                <a:latin typeface="Calibri" panose="020F0502020204030204" pitchFamily="34" charset="0"/>
              </a:rPr>
            </a:br>
            <a:r>
              <a:rPr lang="en-US" sz="3600" dirty="0" smtClean="0">
                <a:solidFill>
                  <a:srgbClr val="FFFFCC"/>
                </a:solidFill>
                <a:latin typeface="Calibri" panose="020F0502020204030204" pitchFamily="34" charset="0"/>
              </a:rPr>
              <a:t>sensitive to </a:t>
            </a:r>
            <a:br>
              <a:rPr lang="en-US" sz="3600" dirty="0" smtClean="0">
                <a:solidFill>
                  <a:srgbClr val="FFFFCC"/>
                </a:solidFill>
                <a:latin typeface="Calibri" panose="020F0502020204030204" pitchFamily="34" charset="0"/>
              </a:rPr>
            </a:br>
            <a:r>
              <a:rPr lang="en-US" sz="3600" dirty="0" smtClean="0">
                <a:solidFill>
                  <a:srgbClr val="FFFFCC"/>
                </a:solidFill>
                <a:latin typeface="Calibri" panose="020F0502020204030204" pitchFamily="34" charset="0"/>
              </a:rPr>
              <a:t>allergens and </a:t>
            </a:r>
            <a:br>
              <a:rPr lang="en-US" sz="3600" dirty="0" smtClean="0">
                <a:solidFill>
                  <a:srgbClr val="FFFFCC"/>
                </a:solidFill>
                <a:latin typeface="Calibri" panose="020F0502020204030204" pitchFamily="34" charset="0"/>
              </a:rPr>
            </a:br>
            <a:r>
              <a:rPr lang="en-US" sz="3600" dirty="0" smtClean="0">
                <a:solidFill>
                  <a:srgbClr val="FFFFCC"/>
                </a:solidFill>
                <a:latin typeface="Calibri" panose="020F0502020204030204" pitchFamily="34" charset="0"/>
              </a:rPr>
              <a:t>chemicals</a:t>
            </a:r>
          </a:p>
          <a:p>
            <a:pPr>
              <a:lnSpc>
                <a:spcPct val="90000"/>
              </a:lnSpc>
              <a:buClr>
                <a:schemeClr val="accent2"/>
              </a:buClr>
              <a:buFont typeface="Wingdings" pitchFamily="2" charset="2"/>
              <a:buNone/>
            </a:pPr>
            <a:endParaRPr lang="en-US" sz="3600" dirty="0" smtClean="0">
              <a:solidFill>
                <a:srgbClr val="FFFFCC"/>
              </a:solidFill>
              <a:latin typeface="Calibri" panose="020F0502020204030204" pitchFamily="34" charset="0"/>
            </a:endParaRPr>
          </a:p>
        </p:txBody>
      </p:sp>
      <p:pic>
        <p:nvPicPr>
          <p:cNvPr id="4" name="Picture 2" descr="http://www.icpservices.org/images/Child_Mountain.jpg"/>
          <p:cNvPicPr>
            <a:picLocks noChangeAspect="1" noChangeArrowheads="1"/>
          </p:cNvPicPr>
          <p:nvPr/>
        </p:nvPicPr>
        <p:blipFill>
          <a:blip r:embed="rId3" cstate="print"/>
          <a:srcRect/>
          <a:stretch>
            <a:fillRect/>
          </a:stretch>
        </p:blipFill>
        <p:spPr bwMode="auto">
          <a:xfrm>
            <a:off x="4660641" y="3124200"/>
            <a:ext cx="3520440" cy="3200400"/>
          </a:xfrm>
          <a:prstGeom prst="rect">
            <a:avLst/>
          </a:prstGeom>
          <a:ln>
            <a:noFill/>
          </a:ln>
          <a:effectLst>
            <a:softEdge rad="112500"/>
          </a:effectLst>
        </p:spPr>
      </p:pic>
    </p:spTree>
    <p:extLst>
      <p:ext uri="{BB962C8B-B14F-4D97-AF65-F5344CB8AC3E}">
        <p14:creationId xmlns:p14="http://schemas.microsoft.com/office/powerpoint/2010/main" val="24800270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3"/>
          <p:cNvSpPr>
            <a:spLocks noGrp="1" noChangeArrowheads="1"/>
          </p:cNvSpPr>
          <p:nvPr>
            <p:ph type="body" idx="1"/>
          </p:nvPr>
        </p:nvSpPr>
        <p:spPr>
          <a:xfrm>
            <a:off x="304800" y="304800"/>
            <a:ext cx="8686800" cy="4800600"/>
          </a:xfrm>
        </p:spPr>
        <p:txBody>
          <a:bodyPr/>
          <a:lstStyle/>
          <a:p>
            <a:pPr>
              <a:lnSpc>
                <a:spcPct val="90000"/>
              </a:lnSpc>
              <a:buClr>
                <a:schemeClr val="accent2"/>
              </a:buClr>
              <a:buFont typeface="Arial" pitchFamily="34" charset="0"/>
              <a:buChar char="•"/>
            </a:pPr>
            <a:r>
              <a:rPr lang="en-US" sz="3600" dirty="0">
                <a:solidFill>
                  <a:srgbClr val="FFFFCC"/>
                </a:solidFill>
              </a:rPr>
              <a:t>Asthma costs the </a:t>
            </a:r>
            <a:r>
              <a:rPr lang="en-US" sz="3600" dirty="0" smtClean="0">
                <a:solidFill>
                  <a:srgbClr val="FFFFCC"/>
                </a:solidFill>
              </a:rPr>
              <a:t>US ~ $20 </a:t>
            </a:r>
            <a:r>
              <a:rPr lang="en-US" sz="3600" dirty="0">
                <a:solidFill>
                  <a:srgbClr val="FFFFCC"/>
                </a:solidFill>
              </a:rPr>
              <a:t>billion – </a:t>
            </a:r>
            <a:br>
              <a:rPr lang="en-US" sz="3600" dirty="0">
                <a:solidFill>
                  <a:srgbClr val="FFFFCC"/>
                </a:solidFill>
              </a:rPr>
            </a:br>
            <a:r>
              <a:rPr lang="en-US" sz="3600" dirty="0" smtClean="0">
                <a:solidFill>
                  <a:srgbClr val="FFFFCC"/>
                </a:solidFill>
              </a:rPr>
              <a:t>annually</a:t>
            </a:r>
            <a:endParaRPr lang="en-US" sz="3600" dirty="0">
              <a:solidFill>
                <a:srgbClr val="FFFFCC"/>
              </a:solidFill>
            </a:endParaRPr>
          </a:p>
          <a:p>
            <a:pPr>
              <a:lnSpc>
                <a:spcPct val="90000"/>
              </a:lnSpc>
              <a:buClr>
                <a:schemeClr val="accent2"/>
              </a:buClr>
              <a:buFont typeface="Arial" pitchFamily="34" charset="0"/>
              <a:buChar char="•"/>
            </a:pPr>
            <a:r>
              <a:rPr lang="en-US" sz="3600" dirty="0">
                <a:solidFill>
                  <a:srgbClr val="FFFFCC"/>
                </a:solidFill>
              </a:rPr>
              <a:t>56% of the overall cost of asthma comes in lost work time</a:t>
            </a:r>
          </a:p>
          <a:p>
            <a:pPr>
              <a:lnSpc>
                <a:spcPct val="90000"/>
              </a:lnSpc>
              <a:buClr>
                <a:schemeClr val="accent2"/>
              </a:buClr>
              <a:buFont typeface="Arial" pitchFamily="34" charset="0"/>
              <a:buChar char="•"/>
            </a:pPr>
            <a:r>
              <a:rPr lang="en-US" sz="3600" dirty="0" smtClean="0">
                <a:solidFill>
                  <a:srgbClr val="FFFFCC"/>
                </a:solidFill>
                <a:latin typeface="Calibri" panose="020F0502020204030204" pitchFamily="34" charset="0"/>
              </a:rPr>
              <a:t>Asthma adds about 50 cents to every health care dollar spent on children</a:t>
            </a:r>
          </a:p>
          <a:p>
            <a:pPr>
              <a:lnSpc>
                <a:spcPct val="90000"/>
              </a:lnSpc>
              <a:buClr>
                <a:schemeClr val="accent2"/>
              </a:buClr>
              <a:buFont typeface="Arial" pitchFamily="34" charset="0"/>
              <a:buChar char="•"/>
            </a:pPr>
            <a:r>
              <a:rPr lang="en-US" sz="3600" dirty="0" smtClean="0">
                <a:solidFill>
                  <a:srgbClr val="FFFFCC"/>
                </a:solidFill>
                <a:latin typeface="Calibri" panose="020F0502020204030204" pitchFamily="34" charset="0"/>
              </a:rPr>
              <a:t>12.8 million school                                           days per year</a:t>
            </a:r>
          </a:p>
          <a:p>
            <a:pPr>
              <a:lnSpc>
                <a:spcPct val="90000"/>
              </a:lnSpc>
              <a:buClr>
                <a:schemeClr val="accent2"/>
              </a:buClr>
              <a:buFont typeface="Arial" pitchFamily="34" charset="0"/>
              <a:buChar char="•"/>
            </a:pPr>
            <a:r>
              <a:rPr lang="en-US" sz="3600" dirty="0" smtClean="0">
                <a:solidFill>
                  <a:srgbClr val="FFFFCC"/>
                </a:solidFill>
                <a:latin typeface="Calibri" panose="020F0502020204030204" pitchFamily="34" charset="0"/>
              </a:rPr>
              <a:t>Asthma reduces </a:t>
            </a:r>
            <a:br>
              <a:rPr lang="en-US" sz="3600" dirty="0" smtClean="0">
                <a:solidFill>
                  <a:srgbClr val="FFFFCC"/>
                </a:solidFill>
                <a:latin typeface="Calibri" panose="020F0502020204030204" pitchFamily="34" charset="0"/>
              </a:rPr>
            </a:br>
            <a:r>
              <a:rPr lang="en-US" sz="3600" dirty="0" smtClean="0">
                <a:solidFill>
                  <a:srgbClr val="FFFFCC"/>
                </a:solidFill>
                <a:latin typeface="Calibri" panose="020F0502020204030204" pitchFamily="34" charset="0"/>
              </a:rPr>
              <a:t>student </a:t>
            </a:r>
            <a:br>
              <a:rPr lang="en-US" sz="3600" dirty="0" smtClean="0">
                <a:solidFill>
                  <a:srgbClr val="FFFFCC"/>
                </a:solidFill>
                <a:latin typeface="Calibri" panose="020F0502020204030204" pitchFamily="34" charset="0"/>
              </a:rPr>
            </a:br>
            <a:r>
              <a:rPr lang="en-US" sz="3600" dirty="0" smtClean="0">
                <a:solidFill>
                  <a:srgbClr val="FFFFCC"/>
                </a:solidFill>
                <a:latin typeface="Calibri" panose="020F0502020204030204" pitchFamily="34" charset="0"/>
              </a:rPr>
              <a:t>achievement</a:t>
            </a:r>
          </a:p>
        </p:txBody>
      </p:sp>
      <p:pic>
        <p:nvPicPr>
          <p:cNvPr id="6" name="Picture 2" descr="http://www.edweek.org/media/2007/10/05/7native.jpg"/>
          <p:cNvPicPr>
            <a:picLocks noChangeAspect="1" noChangeArrowheads="1"/>
          </p:cNvPicPr>
          <p:nvPr/>
        </p:nvPicPr>
        <p:blipFill>
          <a:blip r:embed="rId3" cstate="print"/>
          <a:srcRect/>
          <a:stretch>
            <a:fillRect/>
          </a:stretch>
        </p:blipFill>
        <p:spPr bwMode="auto">
          <a:xfrm>
            <a:off x="4648200" y="3763863"/>
            <a:ext cx="4028521" cy="2683073"/>
          </a:xfrm>
          <a:prstGeom prst="rect">
            <a:avLst/>
          </a:prstGeom>
          <a:ln>
            <a:noFill/>
          </a:ln>
          <a:effectLst>
            <a:softEdge rad="112500"/>
          </a:effectLst>
        </p:spPr>
      </p:pic>
    </p:spTree>
    <p:extLst>
      <p:ext uri="{BB962C8B-B14F-4D97-AF65-F5344CB8AC3E}">
        <p14:creationId xmlns:p14="http://schemas.microsoft.com/office/powerpoint/2010/main" val="16723121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54" name="Picture 6" descr="http://imgs.sfgate.com/c/pictures/2009/11/09/ed-rolnik1110200_0500823396.jpg"/>
          <p:cNvPicPr>
            <a:picLocks noChangeAspect="1" noChangeArrowheads="1"/>
          </p:cNvPicPr>
          <p:nvPr/>
        </p:nvPicPr>
        <p:blipFill>
          <a:blip r:embed="rId2" cstate="print">
            <a:lum bright="10000"/>
          </a:blip>
          <a:srcRect/>
          <a:stretch>
            <a:fillRect/>
          </a:stretch>
        </p:blipFill>
        <p:spPr bwMode="auto">
          <a:xfrm>
            <a:off x="381000" y="745313"/>
            <a:ext cx="5648324" cy="3750487"/>
          </a:xfrm>
          <a:prstGeom prst="rect">
            <a:avLst/>
          </a:prstGeom>
          <a:ln>
            <a:noFill/>
          </a:ln>
          <a:effectLst>
            <a:softEdge rad="112500"/>
          </a:effectLst>
        </p:spPr>
      </p:pic>
      <p:sp>
        <p:nvSpPr>
          <p:cNvPr id="7" name="Rectangle 6"/>
          <p:cNvSpPr/>
          <p:nvPr/>
        </p:nvSpPr>
        <p:spPr>
          <a:xfrm>
            <a:off x="304800" y="5387876"/>
            <a:ext cx="8915400" cy="2308324"/>
          </a:xfrm>
          <a:prstGeom prst="rect">
            <a:avLst/>
          </a:prstGeom>
        </p:spPr>
        <p:txBody>
          <a:bodyPr wrap="square">
            <a:spAutoFit/>
          </a:bodyPr>
          <a:lstStyle/>
          <a:p>
            <a:pPr fontAlgn="auto">
              <a:spcBef>
                <a:spcPts val="0"/>
              </a:spcBef>
              <a:spcAft>
                <a:spcPts val="0"/>
              </a:spcAft>
            </a:pPr>
            <a:r>
              <a:rPr lang="en-US" sz="3600" dirty="0" smtClean="0">
                <a:solidFill>
                  <a:prstClr val="white"/>
                </a:solidFill>
                <a:latin typeface="Calibri" panose="020F0502020204030204" pitchFamily="34" charset="0"/>
              </a:rPr>
              <a:t>Some communities 60</a:t>
            </a:r>
            <a:r>
              <a:rPr lang="en-US" sz="3600" dirty="0">
                <a:solidFill>
                  <a:prstClr val="white"/>
                </a:solidFill>
                <a:latin typeface="Calibri" panose="020F0502020204030204" pitchFamily="34" charset="0"/>
              </a:rPr>
              <a:t>% of </a:t>
            </a:r>
            <a:r>
              <a:rPr lang="en-US" sz="3600" dirty="0" smtClean="0">
                <a:solidFill>
                  <a:prstClr val="white"/>
                </a:solidFill>
                <a:latin typeface="Calibri" panose="020F0502020204030204" pitchFamily="34" charset="0"/>
              </a:rPr>
              <a:t>children are sensitive </a:t>
            </a:r>
            <a:r>
              <a:rPr lang="en-US" sz="3600" dirty="0">
                <a:solidFill>
                  <a:prstClr val="white"/>
                </a:solidFill>
                <a:latin typeface="Calibri" panose="020F0502020204030204" pitchFamily="34" charset="0"/>
              </a:rPr>
              <a:t>to cockroach allergens</a:t>
            </a:r>
          </a:p>
          <a:p>
            <a:pPr fontAlgn="auto">
              <a:spcBef>
                <a:spcPts val="0"/>
              </a:spcBef>
              <a:spcAft>
                <a:spcPts val="0"/>
              </a:spcAft>
            </a:pPr>
            <a:endParaRPr lang="en-US" sz="3600" dirty="0">
              <a:solidFill>
                <a:prstClr val="white"/>
              </a:solidFill>
              <a:latin typeface="Calibri" panose="020F0502020204030204" pitchFamily="34" charset="0"/>
            </a:endParaRPr>
          </a:p>
          <a:p>
            <a:pPr fontAlgn="auto">
              <a:spcBef>
                <a:spcPts val="0"/>
              </a:spcBef>
              <a:spcAft>
                <a:spcPts val="0"/>
              </a:spcAft>
            </a:pPr>
            <a:endParaRPr lang="en-US" sz="3600" dirty="0">
              <a:solidFill>
                <a:prstClr val="white"/>
              </a:solidFill>
              <a:latin typeface="Calibri" panose="020F0502020204030204" pitchFamily="34" charset="0"/>
            </a:endParaRPr>
          </a:p>
        </p:txBody>
      </p:sp>
      <p:sp>
        <p:nvSpPr>
          <p:cNvPr id="4" name="Rectangle 3"/>
          <p:cNvSpPr/>
          <p:nvPr/>
        </p:nvSpPr>
        <p:spPr>
          <a:xfrm>
            <a:off x="6248400" y="152400"/>
            <a:ext cx="2743200" cy="4524315"/>
          </a:xfrm>
          <a:prstGeom prst="rect">
            <a:avLst/>
          </a:prstGeom>
        </p:spPr>
        <p:txBody>
          <a:bodyPr wrap="square">
            <a:spAutoFit/>
          </a:bodyPr>
          <a:lstStyle/>
          <a:p>
            <a:pPr fontAlgn="auto">
              <a:spcBef>
                <a:spcPts val="0"/>
              </a:spcBef>
              <a:spcAft>
                <a:spcPts val="0"/>
              </a:spcAft>
            </a:pPr>
            <a:r>
              <a:rPr lang="en-US" sz="3600" dirty="0" smtClean="0">
                <a:solidFill>
                  <a:prstClr val="white"/>
                </a:solidFill>
                <a:latin typeface="Calibri" panose="020F0502020204030204" pitchFamily="34" charset="0"/>
              </a:rPr>
              <a:t>Housing </a:t>
            </a:r>
            <a:r>
              <a:rPr lang="en-US" sz="3600" dirty="0">
                <a:solidFill>
                  <a:prstClr val="white"/>
                </a:solidFill>
                <a:latin typeface="Calibri" panose="020F0502020204030204" pitchFamily="34" charset="0"/>
              </a:rPr>
              <a:t>residents have some of the highest rates of allergic asthma in the </a:t>
            </a:r>
            <a:r>
              <a:rPr lang="en-US" sz="3600" dirty="0" smtClean="0">
                <a:solidFill>
                  <a:prstClr val="white"/>
                </a:solidFill>
                <a:latin typeface="Calibri" panose="020F0502020204030204" pitchFamily="34" charset="0"/>
              </a:rPr>
              <a:t>country</a:t>
            </a:r>
            <a:endParaRPr lang="en-US" sz="3600" dirty="0">
              <a:solidFill>
                <a:prstClr val="white"/>
              </a:solidFill>
              <a:latin typeface="Calibri" panose="020F0502020204030204" pitchFamily="34" charset="0"/>
            </a:endParaRPr>
          </a:p>
        </p:txBody>
      </p:sp>
    </p:spTree>
    <p:extLst>
      <p:ext uri="{BB962C8B-B14F-4D97-AF65-F5344CB8AC3E}">
        <p14:creationId xmlns:p14="http://schemas.microsoft.com/office/powerpoint/2010/main" val="281264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304800" y="2743200"/>
            <a:ext cx="8229600" cy="914400"/>
          </a:xfrm>
        </p:spPr>
        <p:txBody>
          <a:bodyPr/>
          <a:lstStyle/>
          <a:p>
            <a:pPr algn="ctr" eaLnBrk="1" hangingPunct="1"/>
            <a:r>
              <a:rPr lang="en-US" altLang="en-US" dirty="0" smtClean="0">
                <a:solidFill>
                  <a:srgbClr val="FFFF00"/>
                </a:solidFill>
                <a:latin typeface="Calibri" panose="020F0502020204030204" pitchFamily="34" charset="0"/>
              </a:rPr>
              <a:t>Pest management methods</a:t>
            </a:r>
          </a:p>
        </p:txBody>
      </p:sp>
      <p:sp>
        <p:nvSpPr>
          <p:cNvPr id="3" name="Oval 2"/>
          <p:cNvSpPr/>
          <p:nvPr/>
        </p:nvSpPr>
        <p:spPr>
          <a:xfrm>
            <a:off x="561975" y="1316038"/>
            <a:ext cx="2057400" cy="13716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8372" name="TextBox 3"/>
          <p:cNvSpPr txBox="1">
            <a:spLocks noChangeArrowheads="1"/>
          </p:cNvSpPr>
          <p:nvPr/>
        </p:nvSpPr>
        <p:spPr bwMode="auto">
          <a:xfrm>
            <a:off x="879475" y="1709738"/>
            <a:ext cx="14224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a:latin typeface="Calibri" panose="020F0502020204030204" pitchFamily="34" charset="0"/>
              </a:rPr>
              <a:t>Natural</a:t>
            </a:r>
          </a:p>
        </p:txBody>
      </p:sp>
      <p:sp>
        <p:nvSpPr>
          <p:cNvPr id="10" name="Oval 9"/>
          <p:cNvSpPr/>
          <p:nvPr/>
        </p:nvSpPr>
        <p:spPr>
          <a:xfrm>
            <a:off x="2344738" y="279400"/>
            <a:ext cx="2057400" cy="13716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8374" name="TextBox 10"/>
          <p:cNvSpPr txBox="1">
            <a:spLocks noChangeArrowheads="1"/>
          </p:cNvSpPr>
          <p:nvPr/>
        </p:nvSpPr>
        <p:spPr bwMode="auto">
          <a:xfrm>
            <a:off x="2662238" y="671513"/>
            <a:ext cx="15033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a:latin typeface="Calibri" panose="020F0502020204030204" pitchFamily="34" charset="0"/>
              </a:rPr>
              <a:t>Physical</a:t>
            </a:r>
          </a:p>
        </p:txBody>
      </p:sp>
      <p:sp>
        <p:nvSpPr>
          <p:cNvPr id="12" name="Oval 11"/>
          <p:cNvSpPr/>
          <p:nvPr/>
        </p:nvSpPr>
        <p:spPr>
          <a:xfrm>
            <a:off x="6518275" y="1257300"/>
            <a:ext cx="2057400" cy="13716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8376" name="TextBox 12"/>
          <p:cNvSpPr txBox="1">
            <a:spLocks noChangeArrowheads="1"/>
          </p:cNvSpPr>
          <p:nvPr/>
        </p:nvSpPr>
        <p:spPr bwMode="auto">
          <a:xfrm>
            <a:off x="6835775" y="1651000"/>
            <a:ext cx="1495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a:latin typeface="Calibri" panose="020F0502020204030204" pitchFamily="34" charset="0"/>
              </a:rPr>
              <a:t>Cultural</a:t>
            </a:r>
          </a:p>
        </p:txBody>
      </p:sp>
      <p:sp>
        <p:nvSpPr>
          <p:cNvPr id="14" name="Oval 13"/>
          <p:cNvSpPr/>
          <p:nvPr/>
        </p:nvSpPr>
        <p:spPr>
          <a:xfrm>
            <a:off x="4778375" y="306388"/>
            <a:ext cx="2057400" cy="13716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8378" name="TextBox 14"/>
          <p:cNvSpPr txBox="1">
            <a:spLocks noChangeArrowheads="1"/>
          </p:cNvSpPr>
          <p:nvPr/>
        </p:nvSpPr>
        <p:spPr bwMode="auto">
          <a:xfrm>
            <a:off x="4805363" y="698500"/>
            <a:ext cx="20986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a:latin typeface="Calibri" panose="020F0502020204030204" pitchFamily="34" charset="0"/>
              </a:rPr>
              <a:t>Mechanical</a:t>
            </a:r>
          </a:p>
        </p:txBody>
      </p:sp>
      <p:sp>
        <p:nvSpPr>
          <p:cNvPr id="16" name="Oval 15"/>
          <p:cNvSpPr/>
          <p:nvPr/>
        </p:nvSpPr>
        <p:spPr>
          <a:xfrm>
            <a:off x="6735763" y="3681413"/>
            <a:ext cx="2057400" cy="13716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8380" name="TextBox 16"/>
          <p:cNvSpPr txBox="1">
            <a:spLocks noChangeArrowheads="1"/>
          </p:cNvSpPr>
          <p:nvPr/>
        </p:nvSpPr>
        <p:spPr bwMode="auto">
          <a:xfrm>
            <a:off x="6904038" y="4037013"/>
            <a:ext cx="177958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a:latin typeface="Calibri" panose="020F0502020204030204" pitchFamily="34" charset="0"/>
              </a:rPr>
              <a:t>Biological</a:t>
            </a:r>
          </a:p>
        </p:txBody>
      </p:sp>
      <p:sp>
        <p:nvSpPr>
          <p:cNvPr id="18" name="Oval 17"/>
          <p:cNvSpPr/>
          <p:nvPr/>
        </p:nvSpPr>
        <p:spPr>
          <a:xfrm>
            <a:off x="561975" y="3795713"/>
            <a:ext cx="2057400" cy="13716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8382" name="TextBox 18"/>
          <p:cNvSpPr txBox="1">
            <a:spLocks noChangeArrowheads="1"/>
          </p:cNvSpPr>
          <p:nvPr/>
        </p:nvSpPr>
        <p:spPr bwMode="auto">
          <a:xfrm>
            <a:off x="636588" y="4165600"/>
            <a:ext cx="19827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a:latin typeface="Calibri" panose="020F0502020204030204" pitchFamily="34" charset="0"/>
              </a:rPr>
              <a:t>Regulatory</a:t>
            </a:r>
          </a:p>
        </p:txBody>
      </p:sp>
      <p:sp>
        <p:nvSpPr>
          <p:cNvPr id="20" name="Oval 19"/>
          <p:cNvSpPr/>
          <p:nvPr/>
        </p:nvSpPr>
        <p:spPr>
          <a:xfrm>
            <a:off x="4984750" y="4851400"/>
            <a:ext cx="2057400" cy="13716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8384" name="TextBox 20"/>
          <p:cNvSpPr txBox="1">
            <a:spLocks noChangeArrowheads="1"/>
          </p:cNvSpPr>
          <p:nvPr/>
        </p:nvSpPr>
        <p:spPr bwMode="auto">
          <a:xfrm>
            <a:off x="5243513" y="5208588"/>
            <a:ext cx="17097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a:latin typeface="Calibri" panose="020F0502020204030204" pitchFamily="34" charset="0"/>
              </a:rPr>
              <a:t>Chemical</a:t>
            </a:r>
          </a:p>
        </p:txBody>
      </p:sp>
      <p:sp>
        <p:nvSpPr>
          <p:cNvPr id="22" name="Oval 21"/>
          <p:cNvSpPr/>
          <p:nvPr/>
        </p:nvSpPr>
        <p:spPr>
          <a:xfrm>
            <a:off x="2409825" y="4851400"/>
            <a:ext cx="2057400" cy="13716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8386" name="TextBox 22"/>
          <p:cNvSpPr txBox="1">
            <a:spLocks noChangeArrowheads="1"/>
          </p:cNvSpPr>
          <p:nvPr/>
        </p:nvSpPr>
        <p:spPr bwMode="auto">
          <a:xfrm>
            <a:off x="2727325" y="5245100"/>
            <a:ext cx="14716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a:latin typeface="Calibri" panose="020F0502020204030204" pitchFamily="34" charset="0"/>
              </a:rPr>
              <a:t>Genetic</a:t>
            </a:r>
          </a:p>
        </p:txBody>
      </p:sp>
    </p:spTree>
    <p:custDataLst>
      <p:tags r:id="rId1"/>
    </p:custDataLst>
    <p:extLst>
      <p:ext uri="{BB962C8B-B14F-4D97-AF65-F5344CB8AC3E}">
        <p14:creationId xmlns:p14="http://schemas.microsoft.com/office/powerpoint/2010/main" val="2872818934"/>
      </p:ext>
    </p:extLst>
  </p:cSld>
  <p:clrMapOvr>
    <a:masterClrMapping/>
  </p:clrMapOvr>
  <p:transition>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2"/>
          <p:cNvSpPr>
            <a:spLocks noGrp="1" noRot="1" noChangeArrowheads="1"/>
          </p:cNvSpPr>
          <p:nvPr>
            <p:ph type="title"/>
          </p:nvPr>
        </p:nvSpPr>
        <p:spPr>
          <a:xfrm>
            <a:off x="162586" y="1031965"/>
            <a:ext cx="4572000" cy="838200"/>
          </a:xfrm>
        </p:spPr>
        <p:txBody>
          <a:bodyPr>
            <a:normAutofit/>
          </a:bodyPr>
          <a:lstStyle/>
          <a:p>
            <a:r>
              <a:rPr lang="en-US" sz="4000" b="1" cap="none" dirty="0" smtClean="0">
                <a:solidFill>
                  <a:srgbClr val="FFC000"/>
                </a:solidFill>
              </a:rPr>
              <a:t>Calendar model</a:t>
            </a:r>
          </a:p>
        </p:txBody>
      </p:sp>
      <p:sp>
        <p:nvSpPr>
          <p:cNvPr id="283650" name="Rectangle 12"/>
          <p:cNvSpPr>
            <a:spLocks noChangeArrowheads="1"/>
          </p:cNvSpPr>
          <p:nvPr/>
        </p:nvSpPr>
        <p:spPr bwMode="auto">
          <a:xfrm>
            <a:off x="4403725" y="3997325"/>
            <a:ext cx="474663" cy="769938"/>
          </a:xfrm>
          <a:prstGeom prst="rect">
            <a:avLst/>
          </a:prstGeom>
          <a:noFill/>
          <a:ln w="9525">
            <a:noFill/>
            <a:miter lim="800000"/>
            <a:headEnd/>
            <a:tailEnd/>
          </a:ln>
        </p:spPr>
        <p:txBody>
          <a:bodyPr wrap="none" lIns="92075" tIns="46038" rIns="92075" bIns="46038">
            <a:spAutoFit/>
          </a:bodyPr>
          <a:lstStyle/>
          <a:p>
            <a:r>
              <a:rPr lang="en-US" sz="4400">
                <a:solidFill>
                  <a:srgbClr val="000000"/>
                </a:solidFill>
                <a:latin typeface="Comic Sans MS" pitchFamily="66" charset="0"/>
              </a:rPr>
              <a:t>=</a:t>
            </a:r>
          </a:p>
        </p:txBody>
      </p:sp>
      <p:sp>
        <p:nvSpPr>
          <p:cNvPr id="283653" name="Right Arrow 16"/>
          <p:cNvSpPr>
            <a:spLocks noChangeArrowheads="1"/>
          </p:cNvSpPr>
          <p:nvPr/>
        </p:nvSpPr>
        <p:spPr bwMode="auto">
          <a:xfrm rot="20638660">
            <a:off x="4098924" y="1566074"/>
            <a:ext cx="609600" cy="274638"/>
          </a:xfrm>
          <a:prstGeom prst="rightArrow">
            <a:avLst>
              <a:gd name="adj1" fmla="val 50000"/>
              <a:gd name="adj2" fmla="val 49942"/>
            </a:avLst>
          </a:prstGeom>
          <a:solidFill>
            <a:srgbClr val="FFFFCC"/>
          </a:solidFill>
          <a:ln w="12700" algn="ctr">
            <a:solidFill>
              <a:schemeClr val="tx1"/>
            </a:solidFill>
            <a:round/>
            <a:headEnd type="none" w="sm" len="sm"/>
            <a:tailEnd type="none" w="sm" len="sm"/>
          </a:ln>
        </p:spPr>
        <p:txBody>
          <a:bodyPr wrap="none"/>
          <a:lstStyle/>
          <a:p>
            <a:pPr eaLnBrk="0" hangingPunct="0"/>
            <a:endParaRPr lang="en-US">
              <a:solidFill>
                <a:srgbClr val="000000"/>
              </a:solidFill>
              <a:latin typeface="Papyrus" pitchFamily="66" charset="0"/>
            </a:endParaRPr>
          </a:p>
        </p:txBody>
      </p:sp>
      <p:pic>
        <p:nvPicPr>
          <p:cNvPr id="283654" name="Picture 17" descr="MCj04396000000[1]"/>
          <p:cNvPicPr>
            <a:picLocks noChangeAspect="1" noChangeArrowheads="1"/>
          </p:cNvPicPr>
          <p:nvPr/>
        </p:nvPicPr>
        <p:blipFill>
          <a:blip r:embed="rId3" cstate="print"/>
          <a:srcRect/>
          <a:stretch>
            <a:fillRect/>
          </a:stretch>
        </p:blipFill>
        <p:spPr bwMode="auto">
          <a:xfrm>
            <a:off x="4403725" y="5330015"/>
            <a:ext cx="2484438" cy="1447800"/>
          </a:xfrm>
          <a:prstGeom prst="rect">
            <a:avLst/>
          </a:prstGeom>
          <a:noFill/>
          <a:ln w="9525">
            <a:noFill/>
            <a:miter lim="800000"/>
            <a:headEnd/>
            <a:tailEnd/>
          </a:ln>
        </p:spPr>
      </p:pic>
      <p:sp>
        <p:nvSpPr>
          <p:cNvPr id="283655" name="Right Arrow 18"/>
          <p:cNvSpPr>
            <a:spLocks noChangeArrowheads="1"/>
          </p:cNvSpPr>
          <p:nvPr/>
        </p:nvSpPr>
        <p:spPr bwMode="auto">
          <a:xfrm rot="7358147">
            <a:off x="7234415" y="5260359"/>
            <a:ext cx="609600" cy="273050"/>
          </a:xfrm>
          <a:prstGeom prst="rightArrow">
            <a:avLst>
              <a:gd name="adj1" fmla="val 50000"/>
              <a:gd name="adj2" fmla="val 50233"/>
            </a:avLst>
          </a:prstGeom>
          <a:solidFill>
            <a:srgbClr val="FFFFCC"/>
          </a:solidFill>
          <a:ln w="12700" algn="ctr">
            <a:solidFill>
              <a:schemeClr val="tx1"/>
            </a:solidFill>
            <a:round/>
            <a:headEnd type="none" w="sm" len="sm"/>
            <a:tailEnd type="none" w="sm" len="sm"/>
          </a:ln>
        </p:spPr>
        <p:txBody>
          <a:bodyPr wrap="none"/>
          <a:lstStyle/>
          <a:p>
            <a:pPr eaLnBrk="0" hangingPunct="0"/>
            <a:endParaRPr lang="en-US">
              <a:solidFill>
                <a:srgbClr val="000000"/>
              </a:solidFill>
              <a:latin typeface="Papyrus" pitchFamily="66" charset="0"/>
            </a:endParaRPr>
          </a:p>
        </p:txBody>
      </p:sp>
      <p:sp>
        <p:nvSpPr>
          <p:cNvPr id="283656" name="Right Arrow 19"/>
          <p:cNvSpPr>
            <a:spLocks noChangeArrowheads="1"/>
          </p:cNvSpPr>
          <p:nvPr/>
        </p:nvSpPr>
        <p:spPr bwMode="auto">
          <a:xfrm rot="12950542">
            <a:off x="3198570" y="5546318"/>
            <a:ext cx="609600" cy="273050"/>
          </a:xfrm>
          <a:prstGeom prst="rightArrow">
            <a:avLst>
              <a:gd name="adj1" fmla="val 50000"/>
              <a:gd name="adj2" fmla="val 50233"/>
            </a:avLst>
          </a:prstGeom>
          <a:solidFill>
            <a:srgbClr val="FFFFCC"/>
          </a:solidFill>
          <a:ln w="12700" algn="ctr">
            <a:solidFill>
              <a:schemeClr val="tx1"/>
            </a:solidFill>
            <a:round/>
            <a:headEnd type="none" w="sm" len="sm"/>
            <a:tailEnd type="none" w="sm" len="sm"/>
          </a:ln>
        </p:spPr>
        <p:txBody>
          <a:bodyPr wrap="none"/>
          <a:lstStyle/>
          <a:p>
            <a:pPr eaLnBrk="0" hangingPunct="0"/>
            <a:endParaRPr lang="en-US">
              <a:solidFill>
                <a:srgbClr val="000000"/>
              </a:solidFill>
              <a:latin typeface="Papyrus" pitchFamily="66" charset="0"/>
            </a:endParaRPr>
          </a:p>
        </p:txBody>
      </p:sp>
      <p:pic>
        <p:nvPicPr>
          <p:cNvPr id="81926" name="Picture 6" descr="http://www.mojolondon.co.uk/a/i/products/originals/Monthly-Notebook_icon.jpg"/>
          <p:cNvPicPr>
            <a:picLocks noChangeAspect="1" noChangeArrowheads="1"/>
          </p:cNvPicPr>
          <p:nvPr/>
        </p:nvPicPr>
        <p:blipFill>
          <a:blip r:embed="rId4" cstate="screen"/>
          <a:srcRect/>
          <a:stretch>
            <a:fillRect/>
          </a:stretch>
        </p:blipFill>
        <p:spPr bwMode="auto">
          <a:xfrm>
            <a:off x="5562600" y="228601"/>
            <a:ext cx="2590800" cy="2146510"/>
          </a:xfrm>
          <a:prstGeom prst="rect">
            <a:avLst/>
          </a:prstGeom>
          <a:ln>
            <a:noFill/>
          </a:ln>
          <a:effectLst>
            <a:softEdge rad="112500"/>
          </a:effectLst>
        </p:spPr>
      </p:pic>
      <p:pic>
        <p:nvPicPr>
          <p:cNvPr id="283658" name="Picture 8" descr="http://www.absoluteexterminator.com/images/exterminator-logo.jpg"/>
          <p:cNvPicPr>
            <a:picLocks noChangeAspect="1" noChangeArrowheads="1"/>
          </p:cNvPicPr>
          <p:nvPr/>
        </p:nvPicPr>
        <p:blipFill>
          <a:blip r:embed="rId5" cstate="print"/>
          <a:srcRect/>
          <a:stretch>
            <a:fillRect/>
          </a:stretch>
        </p:blipFill>
        <p:spPr bwMode="auto">
          <a:xfrm>
            <a:off x="6070600" y="803275"/>
            <a:ext cx="330200" cy="263525"/>
          </a:xfrm>
          <a:prstGeom prst="rect">
            <a:avLst/>
          </a:prstGeom>
          <a:noFill/>
          <a:ln w="9525">
            <a:noFill/>
            <a:miter lim="800000"/>
            <a:headEnd/>
            <a:tailEnd/>
          </a:ln>
        </p:spPr>
      </p:pic>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3280" y="2477979"/>
            <a:ext cx="3910555" cy="2588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2395" y="2133601"/>
            <a:ext cx="4399468" cy="293297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p:cNvSpPr txBox="1">
            <a:spLocks noChangeArrowheads="1"/>
          </p:cNvSpPr>
          <p:nvPr/>
        </p:nvSpPr>
        <p:spPr>
          <a:xfrm>
            <a:off x="288924" y="46759"/>
            <a:ext cx="8229600" cy="914400"/>
          </a:xfrm>
          <a:prstGeom prst="rect">
            <a:avLst/>
          </a:prstGeom>
        </p:spPr>
        <p:txBody>
          <a:bodyPr anchor="ctr">
            <a:normAutofit/>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Calibri" panose="020F0502020204030204" pitchFamily="34" charset="0"/>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pPr eaLnBrk="1" hangingPunct="1"/>
            <a:r>
              <a:rPr lang="en-US" altLang="en-US" kern="0" dirty="0" smtClean="0">
                <a:solidFill>
                  <a:srgbClr val="FFFF00"/>
                </a:solidFill>
              </a:rPr>
              <a:t>Which do you prefer?</a:t>
            </a:r>
          </a:p>
        </p:txBody>
      </p:sp>
      <p:pic>
        <p:nvPicPr>
          <p:cNvPr id="13" name="Picture 5"/>
          <p:cNvPicPr>
            <a:picLocks noChangeAspect="1" noChangeArrowheads="1"/>
          </p:cNvPicPr>
          <p:nvPr/>
        </p:nvPicPr>
        <p:blipFill>
          <a:blip r:embed="rId8" cstate="print"/>
          <a:srcRect/>
          <a:stretch>
            <a:fillRect/>
          </a:stretch>
        </p:blipFill>
        <p:spPr bwMode="auto">
          <a:xfrm>
            <a:off x="430647" y="2209800"/>
            <a:ext cx="4351216" cy="3103665"/>
          </a:xfrm>
          <a:prstGeom prst="rect">
            <a:avLst/>
          </a:prstGeom>
          <a:noFill/>
          <a:ln w="9525">
            <a:noFill/>
            <a:miter lim="800000"/>
            <a:headEnd/>
            <a:tailEnd/>
          </a:ln>
        </p:spPr>
      </p:pic>
      <p:sp>
        <p:nvSpPr>
          <p:cNvPr id="14" name="TextBox 26"/>
          <p:cNvSpPr txBox="1">
            <a:spLocks noChangeArrowheads="1"/>
          </p:cNvSpPr>
          <p:nvPr/>
        </p:nvSpPr>
        <p:spPr bwMode="auto">
          <a:xfrm rot="-1532880">
            <a:off x="882004" y="4002860"/>
            <a:ext cx="2087431" cy="523220"/>
          </a:xfrm>
          <a:prstGeom prst="rect">
            <a:avLst/>
          </a:prstGeom>
          <a:noFill/>
          <a:ln w="9525">
            <a:noFill/>
            <a:miter lim="800000"/>
            <a:headEnd/>
            <a:tailEnd/>
          </a:ln>
        </p:spPr>
        <p:txBody>
          <a:bodyPr wrap="none">
            <a:spAutoFit/>
          </a:bodyPr>
          <a:lstStyle/>
          <a:p>
            <a:r>
              <a:rPr lang="en-US" sz="2800" b="1" dirty="0">
                <a:solidFill>
                  <a:schemeClr val="bg1"/>
                </a:solidFill>
              </a:rPr>
              <a:t>Pesticides</a:t>
            </a:r>
          </a:p>
        </p:txBody>
      </p:sp>
    </p:spTree>
    <p:extLst>
      <p:ext uri="{BB962C8B-B14F-4D97-AF65-F5344CB8AC3E}">
        <p14:creationId xmlns:p14="http://schemas.microsoft.com/office/powerpoint/2010/main" val="12682923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2"/>
          <p:cNvSpPr>
            <a:spLocks noGrp="1" noRot="1" noChangeArrowheads="1"/>
          </p:cNvSpPr>
          <p:nvPr>
            <p:ph type="title"/>
          </p:nvPr>
        </p:nvSpPr>
        <p:spPr>
          <a:xfrm>
            <a:off x="152400" y="294936"/>
            <a:ext cx="4572000" cy="838200"/>
          </a:xfrm>
        </p:spPr>
        <p:txBody>
          <a:bodyPr>
            <a:normAutofit/>
          </a:bodyPr>
          <a:lstStyle/>
          <a:p>
            <a:r>
              <a:rPr lang="en-US" sz="4800" b="1" cap="none" dirty="0" smtClean="0">
                <a:solidFill>
                  <a:srgbClr val="FFC000"/>
                </a:solidFill>
              </a:rPr>
              <a:t>IPM model</a:t>
            </a:r>
          </a:p>
        </p:txBody>
      </p:sp>
      <p:sp>
        <p:nvSpPr>
          <p:cNvPr id="285698" name="Rectangle 12"/>
          <p:cNvSpPr>
            <a:spLocks noChangeArrowheads="1"/>
          </p:cNvSpPr>
          <p:nvPr/>
        </p:nvSpPr>
        <p:spPr bwMode="auto">
          <a:xfrm>
            <a:off x="4403725" y="3997325"/>
            <a:ext cx="474663" cy="769938"/>
          </a:xfrm>
          <a:prstGeom prst="rect">
            <a:avLst/>
          </a:prstGeom>
          <a:noFill/>
          <a:ln w="9525">
            <a:noFill/>
            <a:miter lim="800000"/>
            <a:headEnd/>
            <a:tailEnd/>
          </a:ln>
        </p:spPr>
        <p:txBody>
          <a:bodyPr wrap="none" lIns="92075" tIns="46038" rIns="92075" bIns="46038">
            <a:spAutoFit/>
          </a:bodyPr>
          <a:lstStyle/>
          <a:p>
            <a:r>
              <a:rPr lang="en-US" sz="4400">
                <a:solidFill>
                  <a:srgbClr val="000000"/>
                </a:solidFill>
                <a:latin typeface="Comic Sans MS" pitchFamily="66" charset="0"/>
              </a:rPr>
              <a:t>=</a:t>
            </a:r>
          </a:p>
        </p:txBody>
      </p:sp>
      <p:sp>
        <p:nvSpPr>
          <p:cNvPr id="285700" name="Right Arrow 16"/>
          <p:cNvSpPr>
            <a:spLocks noChangeArrowheads="1"/>
          </p:cNvSpPr>
          <p:nvPr/>
        </p:nvSpPr>
        <p:spPr bwMode="auto">
          <a:xfrm>
            <a:off x="4572000" y="2895600"/>
            <a:ext cx="609600" cy="274638"/>
          </a:xfrm>
          <a:prstGeom prst="rightArrow">
            <a:avLst>
              <a:gd name="adj1" fmla="val 50000"/>
              <a:gd name="adj2" fmla="val 49942"/>
            </a:avLst>
          </a:prstGeom>
          <a:solidFill>
            <a:srgbClr val="FFFFCC"/>
          </a:solidFill>
          <a:ln w="12700" algn="ctr">
            <a:solidFill>
              <a:schemeClr val="tx1"/>
            </a:solidFill>
            <a:round/>
            <a:headEnd type="none" w="sm" len="sm"/>
            <a:tailEnd type="none" w="sm" len="sm"/>
          </a:ln>
        </p:spPr>
        <p:txBody>
          <a:bodyPr wrap="none"/>
          <a:lstStyle/>
          <a:p>
            <a:pPr eaLnBrk="0" hangingPunct="0"/>
            <a:endParaRPr lang="en-US">
              <a:solidFill>
                <a:srgbClr val="000000"/>
              </a:solidFill>
              <a:latin typeface="Papyrus" pitchFamily="66" charset="0"/>
            </a:endParaRPr>
          </a:p>
        </p:txBody>
      </p:sp>
      <p:pic>
        <p:nvPicPr>
          <p:cNvPr id="70663" name="Picture 12" descr="http://www.bystephaniedemo.com/Affinity/images/partners2.jpg"/>
          <p:cNvPicPr>
            <a:picLocks noChangeAspect="1" noChangeArrowheads="1"/>
          </p:cNvPicPr>
          <p:nvPr/>
        </p:nvPicPr>
        <p:blipFill>
          <a:blip r:embed="rId3" cstate="screen"/>
          <a:srcRect/>
          <a:stretch>
            <a:fillRect/>
          </a:stretch>
        </p:blipFill>
        <p:spPr bwMode="auto">
          <a:xfrm>
            <a:off x="4064876" y="838200"/>
            <a:ext cx="4114800" cy="2690813"/>
          </a:xfrm>
          <a:prstGeom prst="rect">
            <a:avLst/>
          </a:prstGeom>
          <a:ln>
            <a:noFill/>
          </a:ln>
          <a:effectLst>
            <a:softEdge rad="112500"/>
          </a:effectLst>
        </p:spPr>
      </p:pic>
      <p:sp>
        <p:nvSpPr>
          <p:cNvPr id="25" name="Rectangle 2"/>
          <p:cNvSpPr txBox="1">
            <a:spLocks noRot="1" noChangeArrowheads="1"/>
          </p:cNvSpPr>
          <p:nvPr/>
        </p:nvSpPr>
        <p:spPr bwMode="auto">
          <a:xfrm>
            <a:off x="97959" y="4724400"/>
            <a:ext cx="4572000" cy="838200"/>
          </a:xfrm>
          <a:prstGeom prst="rect">
            <a:avLst/>
          </a:prstGeom>
          <a:noFill/>
          <a:ln w="9525">
            <a:noFill/>
            <a:miter lim="800000"/>
            <a:headEnd/>
            <a:tailEnd/>
          </a:ln>
        </p:spPr>
        <p:txBody>
          <a:bodyPr lIns="92075" tIns="46038" rIns="92075" bIns="46038" anchor="ctr"/>
          <a:lstStyle/>
          <a:p>
            <a:pPr algn="ctr" eaLnBrk="0" hangingPunct="0">
              <a:defRPr/>
            </a:pPr>
            <a:r>
              <a:rPr lang="en-US" sz="4400" kern="0" dirty="0">
                <a:solidFill>
                  <a:srgbClr val="FFFFCC"/>
                </a:solidFill>
                <a:latin typeface="Calibri" panose="020F0502020204030204" pitchFamily="34" charset="0"/>
              </a:rPr>
              <a:t>Educator &amp; Diagnostician</a:t>
            </a:r>
          </a:p>
        </p:txBody>
      </p:sp>
      <p:pic>
        <p:nvPicPr>
          <p:cNvPr id="81934" name="Picture 14" descr="http://www.crystalvaults.com/images/talisman_flashlight.gif"/>
          <p:cNvPicPr>
            <a:picLocks noChangeAspect="1" noChangeArrowheads="1"/>
          </p:cNvPicPr>
          <p:nvPr/>
        </p:nvPicPr>
        <p:blipFill>
          <a:blip r:embed="rId4" cstate="screen"/>
          <a:srcRect/>
          <a:stretch>
            <a:fillRect/>
          </a:stretch>
        </p:blipFill>
        <p:spPr bwMode="auto">
          <a:xfrm>
            <a:off x="364657" y="1447800"/>
            <a:ext cx="3453318" cy="2286000"/>
          </a:xfrm>
          <a:prstGeom prst="rect">
            <a:avLst/>
          </a:prstGeom>
          <a:ln>
            <a:noFill/>
          </a:ln>
          <a:effectLst>
            <a:softEdge rad="112500"/>
          </a:effec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529013"/>
            <a:ext cx="4115109" cy="312491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5701" name="Picture 17" descr="MCj04396000000[1]"/>
          <p:cNvPicPr>
            <a:picLocks noChangeAspect="1" noChangeArrowheads="1"/>
          </p:cNvPicPr>
          <p:nvPr/>
        </p:nvPicPr>
        <p:blipFill>
          <a:blip r:embed="rId6" cstate="print"/>
          <a:srcRect/>
          <a:stretch>
            <a:fillRect/>
          </a:stretch>
        </p:blipFill>
        <p:spPr bwMode="auto">
          <a:xfrm>
            <a:off x="6553200" y="152400"/>
            <a:ext cx="2484438" cy="1447800"/>
          </a:xfrm>
          <a:prstGeom prst="rect">
            <a:avLst/>
          </a:prstGeom>
          <a:noFill/>
          <a:ln w="9525">
            <a:noFill/>
            <a:miter lim="800000"/>
            <a:headEnd/>
            <a:tailEnd/>
          </a:ln>
        </p:spPr>
      </p:pic>
    </p:spTree>
    <p:extLst>
      <p:ext uri="{BB962C8B-B14F-4D97-AF65-F5344CB8AC3E}">
        <p14:creationId xmlns:p14="http://schemas.microsoft.com/office/powerpoint/2010/main" val="86621394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1841" name="Group 27"/>
          <p:cNvGrpSpPr>
            <a:grpSpLocks/>
          </p:cNvGrpSpPr>
          <p:nvPr/>
        </p:nvGrpSpPr>
        <p:grpSpPr bwMode="auto">
          <a:xfrm>
            <a:off x="750948" y="2886075"/>
            <a:ext cx="2206563" cy="1457325"/>
            <a:chOff x="751008" y="2438400"/>
            <a:chExt cx="2205774" cy="1457325"/>
          </a:xfrm>
        </p:grpSpPr>
        <p:pic>
          <p:nvPicPr>
            <p:cNvPr id="291861" name="Picture 5"/>
            <p:cNvPicPr>
              <a:picLocks noChangeAspect="1" noChangeArrowheads="1"/>
            </p:cNvPicPr>
            <p:nvPr/>
          </p:nvPicPr>
          <p:blipFill>
            <a:blip r:embed="rId3" cstate="print"/>
            <a:srcRect/>
            <a:stretch>
              <a:fillRect/>
            </a:stretch>
          </p:blipFill>
          <p:spPr bwMode="auto">
            <a:xfrm>
              <a:off x="914400" y="2438400"/>
              <a:ext cx="2042382" cy="1457325"/>
            </a:xfrm>
            <a:prstGeom prst="rect">
              <a:avLst/>
            </a:prstGeom>
            <a:noFill/>
            <a:ln w="9525">
              <a:noFill/>
              <a:miter lim="800000"/>
              <a:headEnd/>
              <a:tailEnd/>
            </a:ln>
          </p:spPr>
        </p:pic>
        <p:sp>
          <p:nvSpPr>
            <p:cNvPr id="291862" name="TextBox 26"/>
            <p:cNvSpPr txBox="1">
              <a:spLocks noChangeArrowheads="1"/>
            </p:cNvSpPr>
            <p:nvPr/>
          </p:nvSpPr>
          <p:spPr bwMode="auto">
            <a:xfrm rot="20067120">
              <a:off x="751008" y="3193586"/>
              <a:ext cx="1918429" cy="369332"/>
            </a:xfrm>
            <a:prstGeom prst="rect">
              <a:avLst/>
            </a:prstGeom>
            <a:noFill/>
            <a:ln w="9525">
              <a:noFill/>
              <a:miter lim="800000"/>
              <a:headEnd/>
              <a:tailEnd/>
            </a:ln>
          </p:spPr>
          <p:txBody>
            <a:bodyPr wrap="none">
              <a:spAutoFit/>
            </a:bodyPr>
            <a:lstStyle/>
            <a:p>
              <a:r>
                <a:rPr lang="en-US" dirty="0" smtClean="0">
                  <a:solidFill>
                    <a:schemeClr val="bg1"/>
                  </a:solidFill>
                </a:rPr>
                <a:t>Multiple actions</a:t>
              </a:r>
              <a:endParaRPr lang="en-US" dirty="0">
                <a:solidFill>
                  <a:schemeClr val="bg1"/>
                </a:solidFill>
              </a:endParaRPr>
            </a:p>
          </p:txBody>
        </p:sp>
      </p:grpSp>
      <p:grpSp>
        <p:nvGrpSpPr>
          <p:cNvPr id="291842" name="Group 41"/>
          <p:cNvGrpSpPr>
            <a:grpSpLocks/>
          </p:cNvGrpSpPr>
          <p:nvPr/>
        </p:nvGrpSpPr>
        <p:grpSpPr bwMode="auto">
          <a:xfrm>
            <a:off x="709276" y="1179753"/>
            <a:ext cx="2043113" cy="1457325"/>
            <a:chOff x="1219200" y="1590675"/>
            <a:chExt cx="2042382" cy="1457325"/>
          </a:xfrm>
        </p:grpSpPr>
        <p:pic>
          <p:nvPicPr>
            <p:cNvPr id="291859" name="Picture 5"/>
            <p:cNvPicPr>
              <a:picLocks noChangeAspect="1" noChangeArrowheads="1"/>
            </p:cNvPicPr>
            <p:nvPr/>
          </p:nvPicPr>
          <p:blipFill>
            <a:blip r:embed="rId3" cstate="print"/>
            <a:srcRect/>
            <a:stretch>
              <a:fillRect/>
            </a:stretch>
          </p:blipFill>
          <p:spPr bwMode="auto">
            <a:xfrm>
              <a:off x="1219200" y="1590675"/>
              <a:ext cx="2042382" cy="1457325"/>
            </a:xfrm>
            <a:prstGeom prst="rect">
              <a:avLst/>
            </a:prstGeom>
            <a:noFill/>
            <a:ln w="9525">
              <a:noFill/>
              <a:miter lim="800000"/>
              <a:headEnd/>
              <a:tailEnd/>
            </a:ln>
          </p:spPr>
        </p:pic>
        <p:sp>
          <p:nvSpPr>
            <p:cNvPr id="291860" name="TextBox 25"/>
            <p:cNvSpPr txBox="1">
              <a:spLocks noChangeArrowheads="1"/>
            </p:cNvSpPr>
            <p:nvPr/>
          </p:nvSpPr>
          <p:spPr bwMode="auto">
            <a:xfrm rot="20067120">
              <a:off x="1324610" y="2296393"/>
              <a:ext cx="1521026" cy="369332"/>
            </a:xfrm>
            <a:prstGeom prst="rect">
              <a:avLst/>
            </a:prstGeom>
            <a:noFill/>
            <a:ln w="9525">
              <a:noFill/>
              <a:miter lim="800000"/>
              <a:headEnd/>
              <a:tailEnd/>
            </a:ln>
          </p:spPr>
          <p:txBody>
            <a:bodyPr wrap="none">
              <a:spAutoFit/>
            </a:bodyPr>
            <a:lstStyle/>
            <a:p>
              <a:r>
                <a:rPr lang="en-US" dirty="0" smtClean="0">
                  <a:solidFill>
                    <a:schemeClr val="bg1"/>
                  </a:solidFill>
                </a:rPr>
                <a:t>Plant health</a:t>
              </a:r>
              <a:endParaRPr lang="en-US" dirty="0">
                <a:solidFill>
                  <a:schemeClr val="bg1"/>
                </a:solidFill>
              </a:endParaRPr>
            </a:p>
          </p:txBody>
        </p:sp>
      </p:grpSp>
      <p:sp>
        <p:nvSpPr>
          <p:cNvPr id="291843" name="Rectangle 2"/>
          <p:cNvSpPr>
            <a:spLocks noGrp="1" noRot="1" noChangeArrowheads="1"/>
          </p:cNvSpPr>
          <p:nvPr>
            <p:ph type="title"/>
          </p:nvPr>
        </p:nvSpPr>
        <p:spPr>
          <a:xfrm>
            <a:off x="533400" y="304800"/>
            <a:ext cx="8153400" cy="838200"/>
          </a:xfrm>
        </p:spPr>
        <p:txBody>
          <a:bodyPr/>
          <a:lstStyle/>
          <a:p>
            <a:pPr algn="l"/>
            <a:r>
              <a:rPr lang="en-US" cap="none" dirty="0" smtClean="0">
                <a:solidFill>
                  <a:srgbClr val="FFC000"/>
                </a:solidFill>
              </a:rPr>
              <a:t>Proactive</a:t>
            </a:r>
          </a:p>
        </p:txBody>
      </p:sp>
      <p:sp>
        <p:nvSpPr>
          <p:cNvPr id="291844" name="Rectangle 6"/>
          <p:cNvSpPr>
            <a:spLocks noChangeArrowheads="1"/>
          </p:cNvSpPr>
          <p:nvPr/>
        </p:nvSpPr>
        <p:spPr bwMode="auto">
          <a:xfrm>
            <a:off x="6781800" y="3429000"/>
            <a:ext cx="914400" cy="461963"/>
          </a:xfrm>
          <a:prstGeom prst="rect">
            <a:avLst/>
          </a:prstGeom>
          <a:noFill/>
          <a:ln w="9525">
            <a:noFill/>
            <a:miter lim="800000"/>
            <a:headEnd/>
            <a:tailEnd/>
          </a:ln>
        </p:spPr>
        <p:txBody>
          <a:bodyPr lIns="92075" tIns="46038" rIns="92075" bIns="46038">
            <a:spAutoFit/>
          </a:bodyPr>
          <a:lstStyle/>
          <a:p>
            <a:endParaRPr lang="en-US" sz="2400">
              <a:solidFill>
                <a:srgbClr val="000000"/>
              </a:solidFill>
              <a:latin typeface="Times New Roman" pitchFamily="18" charset="0"/>
            </a:endParaRPr>
          </a:p>
        </p:txBody>
      </p:sp>
      <p:sp>
        <p:nvSpPr>
          <p:cNvPr id="291845" name="Rectangle 15"/>
          <p:cNvSpPr>
            <a:spLocks noChangeArrowheads="1"/>
          </p:cNvSpPr>
          <p:nvPr/>
        </p:nvSpPr>
        <p:spPr bwMode="auto">
          <a:xfrm>
            <a:off x="8382000" y="3276600"/>
            <a:ext cx="609600" cy="1816100"/>
          </a:xfrm>
          <a:prstGeom prst="rect">
            <a:avLst/>
          </a:prstGeom>
          <a:noFill/>
          <a:ln w="9525">
            <a:noFill/>
            <a:miter lim="800000"/>
            <a:headEnd/>
            <a:tailEnd/>
          </a:ln>
        </p:spPr>
        <p:txBody>
          <a:bodyPr lIns="92075" tIns="46038" rIns="92075" bIns="46038">
            <a:spAutoFit/>
          </a:bodyPr>
          <a:lstStyle/>
          <a:p>
            <a:r>
              <a:rPr lang="en-US" sz="1400">
                <a:solidFill>
                  <a:srgbClr val="000000"/>
                </a:solidFill>
                <a:latin typeface="Century Schoolbook" pitchFamily="18" charset="0"/>
              </a:rPr>
              <a:t>C</a:t>
            </a:r>
          </a:p>
          <a:p>
            <a:r>
              <a:rPr lang="en-US" sz="1400">
                <a:solidFill>
                  <a:srgbClr val="000000"/>
                </a:solidFill>
                <a:latin typeface="Century Schoolbook" pitchFamily="18" charset="0"/>
              </a:rPr>
              <a:t>H</a:t>
            </a:r>
          </a:p>
          <a:p>
            <a:r>
              <a:rPr lang="en-US" sz="1400">
                <a:solidFill>
                  <a:srgbClr val="000000"/>
                </a:solidFill>
                <a:latin typeface="Century Schoolbook" pitchFamily="18" charset="0"/>
              </a:rPr>
              <a:t>E</a:t>
            </a:r>
          </a:p>
          <a:p>
            <a:r>
              <a:rPr lang="en-US" sz="1400">
                <a:solidFill>
                  <a:srgbClr val="000000"/>
                </a:solidFill>
                <a:latin typeface="Century Schoolbook" pitchFamily="18" charset="0"/>
              </a:rPr>
              <a:t>M</a:t>
            </a:r>
          </a:p>
          <a:p>
            <a:r>
              <a:rPr lang="en-US" sz="1400">
                <a:solidFill>
                  <a:srgbClr val="000000"/>
                </a:solidFill>
                <a:latin typeface="Century Schoolbook" pitchFamily="18" charset="0"/>
              </a:rPr>
              <a:t>I</a:t>
            </a:r>
          </a:p>
          <a:p>
            <a:r>
              <a:rPr lang="en-US" sz="1400">
                <a:solidFill>
                  <a:srgbClr val="000000"/>
                </a:solidFill>
                <a:latin typeface="Century Schoolbook" pitchFamily="18" charset="0"/>
              </a:rPr>
              <a:t>C</a:t>
            </a:r>
          </a:p>
          <a:p>
            <a:r>
              <a:rPr lang="en-US" sz="1400">
                <a:solidFill>
                  <a:srgbClr val="000000"/>
                </a:solidFill>
                <a:latin typeface="Century Schoolbook" pitchFamily="18" charset="0"/>
              </a:rPr>
              <a:t>A</a:t>
            </a:r>
          </a:p>
          <a:p>
            <a:r>
              <a:rPr lang="en-US" sz="1400">
                <a:solidFill>
                  <a:srgbClr val="000000"/>
                </a:solidFill>
                <a:latin typeface="Century Schoolbook" pitchFamily="18" charset="0"/>
              </a:rPr>
              <a:t>L</a:t>
            </a:r>
          </a:p>
        </p:txBody>
      </p:sp>
      <p:sp>
        <p:nvSpPr>
          <p:cNvPr id="291846" name="Rectangle 21"/>
          <p:cNvSpPr>
            <a:spLocks noChangeArrowheads="1"/>
          </p:cNvSpPr>
          <p:nvPr/>
        </p:nvSpPr>
        <p:spPr bwMode="auto">
          <a:xfrm>
            <a:off x="1774825" y="3421063"/>
            <a:ext cx="184150" cy="461962"/>
          </a:xfrm>
          <a:prstGeom prst="rect">
            <a:avLst/>
          </a:prstGeom>
          <a:noFill/>
          <a:ln w="9525">
            <a:noFill/>
            <a:miter lim="800000"/>
            <a:headEnd/>
            <a:tailEnd/>
          </a:ln>
        </p:spPr>
        <p:txBody>
          <a:bodyPr lIns="92075" tIns="46038" rIns="92075" bIns="46038">
            <a:spAutoFit/>
          </a:bodyPr>
          <a:lstStyle/>
          <a:p>
            <a:pPr>
              <a:spcBef>
                <a:spcPct val="50000"/>
              </a:spcBef>
            </a:pPr>
            <a:endParaRPr lang="en-US" sz="2400">
              <a:solidFill>
                <a:srgbClr val="000000"/>
              </a:solidFill>
              <a:latin typeface="Times New Roman" pitchFamily="18" charset="0"/>
            </a:endParaRPr>
          </a:p>
        </p:txBody>
      </p:sp>
      <p:grpSp>
        <p:nvGrpSpPr>
          <p:cNvPr id="291849" name="Group 40"/>
          <p:cNvGrpSpPr>
            <a:grpSpLocks/>
          </p:cNvGrpSpPr>
          <p:nvPr/>
        </p:nvGrpSpPr>
        <p:grpSpPr bwMode="auto">
          <a:xfrm rot="922149">
            <a:off x="5877057" y="267200"/>
            <a:ext cx="2167219" cy="1457325"/>
            <a:chOff x="3624755" y="1971675"/>
            <a:chExt cx="2166445" cy="1457325"/>
          </a:xfrm>
        </p:grpSpPr>
        <p:pic>
          <p:nvPicPr>
            <p:cNvPr id="291857" name="Picture 5"/>
            <p:cNvPicPr>
              <a:picLocks noChangeAspect="1" noChangeArrowheads="1"/>
            </p:cNvPicPr>
            <p:nvPr/>
          </p:nvPicPr>
          <p:blipFill>
            <a:blip r:embed="rId3" cstate="print"/>
            <a:srcRect/>
            <a:stretch>
              <a:fillRect/>
            </a:stretch>
          </p:blipFill>
          <p:spPr bwMode="auto">
            <a:xfrm>
              <a:off x="3748818" y="1971675"/>
              <a:ext cx="2042382" cy="1457325"/>
            </a:xfrm>
            <a:prstGeom prst="rect">
              <a:avLst/>
            </a:prstGeom>
            <a:noFill/>
            <a:ln w="9525">
              <a:noFill/>
              <a:miter lim="800000"/>
              <a:headEnd/>
              <a:tailEnd/>
            </a:ln>
          </p:spPr>
        </p:pic>
        <p:sp>
          <p:nvSpPr>
            <p:cNvPr id="291858" name="TextBox 29"/>
            <p:cNvSpPr txBox="1">
              <a:spLocks noChangeArrowheads="1"/>
            </p:cNvSpPr>
            <p:nvPr/>
          </p:nvSpPr>
          <p:spPr bwMode="auto">
            <a:xfrm rot="20067120">
              <a:off x="3624755" y="2702281"/>
              <a:ext cx="1748573" cy="369332"/>
            </a:xfrm>
            <a:prstGeom prst="rect">
              <a:avLst/>
            </a:prstGeom>
            <a:noFill/>
            <a:ln w="9525">
              <a:noFill/>
              <a:miter lim="800000"/>
              <a:headEnd/>
              <a:tailEnd/>
            </a:ln>
          </p:spPr>
          <p:txBody>
            <a:bodyPr wrap="none">
              <a:spAutoFit/>
            </a:bodyPr>
            <a:lstStyle/>
            <a:p>
              <a:r>
                <a:rPr lang="en-US" dirty="0" smtClean="0">
                  <a:solidFill>
                    <a:schemeClr val="bg1"/>
                  </a:solidFill>
                </a:rPr>
                <a:t>Scout /monitor</a:t>
              </a:r>
              <a:endParaRPr lang="en-US" dirty="0">
                <a:solidFill>
                  <a:schemeClr val="bg1"/>
                </a:solidFill>
              </a:endParaRPr>
            </a:p>
          </p:txBody>
        </p:sp>
      </p:grpSp>
      <p:grpSp>
        <p:nvGrpSpPr>
          <p:cNvPr id="291850" name="Group 36"/>
          <p:cNvGrpSpPr>
            <a:grpSpLocks/>
          </p:cNvGrpSpPr>
          <p:nvPr/>
        </p:nvGrpSpPr>
        <p:grpSpPr bwMode="auto">
          <a:xfrm>
            <a:off x="3486008" y="435324"/>
            <a:ext cx="2043112" cy="1457325"/>
            <a:chOff x="2819400" y="2438400"/>
            <a:chExt cx="2042382" cy="1457325"/>
          </a:xfrm>
        </p:grpSpPr>
        <p:pic>
          <p:nvPicPr>
            <p:cNvPr id="291855" name="Picture 5"/>
            <p:cNvPicPr>
              <a:picLocks noChangeAspect="1" noChangeArrowheads="1"/>
            </p:cNvPicPr>
            <p:nvPr/>
          </p:nvPicPr>
          <p:blipFill>
            <a:blip r:embed="rId3" cstate="print"/>
            <a:srcRect/>
            <a:stretch>
              <a:fillRect/>
            </a:stretch>
          </p:blipFill>
          <p:spPr bwMode="auto">
            <a:xfrm>
              <a:off x="2819400" y="2438400"/>
              <a:ext cx="2042382" cy="1457325"/>
            </a:xfrm>
            <a:prstGeom prst="rect">
              <a:avLst/>
            </a:prstGeom>
            <a:noFill/>
            <a:ln w="9525">
              <a:noFill/>
              <a:miter lim="800000"/>
              <a:headEnd/>
              <a:tailEnd/>
            </a:ln>
          </p:spPr>
        </p:pic>
        <p:sp>
          <p:nvSpPr>
            <p:cNvPr id="291856" name="TextBox 31"/>
            <p:cNvSpPr txBox="1">
              <a:spLocks noChangeArrowheads="1"/>
            </p:cNvSpPr>
            <p:nvPr/>
          </p:nvSpPr>
          <p:spPr bwMode="auto">
            <a:xfrm rot="20067120">
              <a:off x="2947863" y="3169006"/>
              <a:ext cx="1274253" cy="369332"/>
            </a:xfrm>
            <a:prstGeom prst="rect">
              <a:avLst/>
            </a:prstGeom>
            <a:noFill/>
            <a:ln w="9525">
              <a:noFill/>
              <a:miter lim="800000"/>
              <a:headEnd/>
              <a:tailEnd/>
            </a:ln>
          </p:spPr>
          <p:txBody>
            <a:bodyPr wrap="none">
              <a:spAutoFit/>
            </a:bodyPr>
            <a:lstStyle/>
            <a:p>
              <a:r>
                <a:rPr lang="en-US" dirty="0">
                  <a:solidFill>
                    <a:schemeClr val="bg1"/>
                  </a:solidFill>
                </a:rPr>
                <a:t>Education</a:t>
              </a:r>
            </a:p>
          </p:txBody>
        </p:sp>
      </p:grpSp>
      <p:grpSp>
        <p:nvGrpSpPr>
          <p:cNvPr id="291851" name="Group 38"/>
          <p:cNvGrpSpPr>
            <a:grpSpLocks/>
          </p:cNvGrpSpPr>
          <p:nvPr/>
        </p:nvGrpSpPr>
        <p:grpSpPr bwMode="auto">
          <a:xfrm>
            <a:off x="605893" y="4639619"/>
            <a:ext cx="2042766" cy="1457325"/>
            <a:chOff x="4419600" y="3581400"/>
            <a:chExt cx="2042382" cy="1457325"/>
          </a:xfrm>
        </p:grpSpPr>
        <p:pic>
          <p:nvPicPr>
            <p:cNvPr id="291853" name="Picture 5"/>
            <p:cNvPicPr>
              <a:picLocks noChangeAspect="1" noChangeArrowheads="1"/>
            </p:cNvPicPr>
            <p:nvPr/>
          </p:nvPicPr>
          <p:blipFill>
            <a:blip r:embed="rId3" cstate="print"/>
            <a:srcRect/>
            <a:stretch>
              <a:fillRect/>
            </a:stretch>
          </p:blipFill>
          <p:spPr bwMode="auto">
            <a:xfrm>
              <a:off x="4419600" y="3581400"/>
              <a:ext cx="2042382" cy="1457325"/>
            </a:xfrm>
            <a:prstGeom prst="rect">
              <a:avLst/>
            </a:prstGeom>
            <a:noFill/>
            <a:ln w="9525">
              <a:noFill/>
              <a:miter lim="800000"/>
              <a:headEnd/>
              <a:tailEnd/>
            </a:ln>
          </p:spPr>
        </p:pic>
        <p:sp>
          <p:nvSpPr>
            <p:cNvPr id="291854" name="TextBox 35"/>
            <p:cNvSpPr txBox="1">
              <a:spLocks noChangeArrowheads="1"/>
            </p:cNvSpPr>
            <p:nvPr/>
          </p:nvSpPr>
          <p:spPr bwMode="auto">
            <a:xfrm rot="20067120">
              <a:off x="4523003" y="4329826"/>
              <a:ext cx="1373836" cy="369332"/>
            </a:xfrm>
            <a:prstGeom prst="rect">
              <a:avLst/>
            </a:prstGeom>
            <a:noFill/>
            <a:ln w="9525">
              <a:noFill/>
              <a:miter lim="800000"/>
              <a:headEnd/>
              <a:tailEnd/>
            </a:ln>
          </p:spPr>
          <p:txBody>
            <a:bodyPr wrap="none">
              <a:spAutoFit/>
            </a:bodyPr>
            <a:lstStyle/>
            <a:p>
              <a:r>
                <a:rPr lang="en-US" dirty="0" smtClean="0">
                  <a:solidFill>
                    <a:schemeClr val="bg1"/>
                  </a:solidFill>
                </a:rPr>
                <a:t>Thresholds</a:t>
              </a:r>
              <a:endParaRPr lang="en-US" dirty="0">
                <a:solidFill>
                  <a:schemeClr val="bg1"/>
                </a:solidFill>
              </a:endParaRPr>
            </a:p>
          </p:txBody>
        </p:sp>
      </p:gr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6300" y="2010719"/>
            <a:ext cx="5666054" cy="40862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
          <p:cNvSpPr txBox="1">
            <a:spLocks noRot="1" noChangeArrowheads="1"/>
          </p:cNvSpPr>
          <p:nvPr/>
        </p:nvSpPr>
        <p:spPr>
          <a:xfrm>
            <a:off x="2095873" y="5942634"/>
            <a:ext cx="8153400" cy="838200"/>
          </a:xfrm>
          <a:prstGeom prst="rect">
            <a:avLst/>
          </a:prstGeom>
        </p:spPr>
        <p:txBody>
          <a:bodyPr anchor="ctr">
            <a:normAutofit/>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Calibri" panose="020F0502020204030204" pitchFamily="34" charset="0"/>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r>
              <a:rPr lang="en-US" kern="0" cap="none" dirty="0" smtClean="0">
                <a:solidFill>
                  <a:srgbClr val="FFC000"/>
                </a:solidFill>
              </a:rPr>
              <a:t>A shift in pest management strategies</a:t>
            </a:r>
          </a:p>
        </p:txBody>
      </p:sp>
    </p:spTree>
    <p:extLst>
      <p:ext uri="{BB962C8B-B14F-4D97-AF65-F5344CB8AC3E}">
        <p14:creationId xmlns:p14="http://schemas.microsoft.com/office/powerpoint/2010/main" val="28494122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groundreport.com/wp-content/uploads/2014/02/1_113417_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3186" t="7408" r="31259" b="16666"/>
          <a:stretch/>
        </p:blipFill>
        <p:spPr bwMode="auto">
          <a:xfrm>
            <a:off x="-152400" y="-228600"/>
            <a:ext cx="2031177" cy="277594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43010" y="1447800"/>
            <a:ext cx="7237364" cy="4278094"/>
          </a:xfrm>
          <a:prstGeom prst="rect">
            <a:avLst/>
          </a:prstGeom>
        </p:spPr>
        <p:txBody>
          <a:bodyPr wrap="square">
            <a:spAutoFit/>
          </a:bodyPr>
          <a:lstStyle/>
          <a:p>
            <a:r>
              <a:rPr lang="en-US" sz="4800" dirty="0" smtClean="0">
                <a:solidFill>
                  <a:srgbClr val="FFFF00"/>
                </a:solidFill>
                <a:latin typeface="Calibri" panose="020F0502020204030204" pitchFamily="34" charset="0"/>
              </a:rPr>
              <a:t>The </a:t>
            </a:r>
            <a:r>
              <a:rPr lang="en-US" sz="4800" dirty="0">
                <a:solidFill>
                  <a:srgbClr val="FFFF00"/>
                </a:solidFill>
                <a:latin typeface="Calibri" panose="020F0502020204030204" pitchFamily="34" charset="0"/>
              </a:rPr>
              <a:t>IPM </a:t>
            </a:r>
            <a:r>
              <a:rPr lang="en-US" sz="4800" dirty="0" smtClean="0">
                <a:solidFill>
                  <a:srgbClr val="FFFF00"/>
                </a:solidFill>
                <a:latin typeface="Calibri" panose="020F0502020204030204" pitchFamily="34" charset="0"/>
              </a:rPr>
              <a:t>approach!</a:t>
            </a:r>
          </a:p>
          <a:p>
            <a:r>
              <a:rPr lang="en-US" sz="3200" i="1" dirty="0" smtClean="0">
                <a:latin typeface="Calibri" panose="020F0502020204030204" pitchFamily="34" charset="0"/>
              </a:rPr>
              <a:t>A sensible, environment-friendly, and effective way to solve pest problems.  </a:t>
            </a:r>
          </a:p>
          <a:p>
            <a:endParaRPr lang="en-US" sz="3200" i="1" dirty="0">
              <a:latin typeface="Calibri" panose="020F0502020204030204" pitchFamily="34" charset="0"/>
            </a:endParaRPr>
          </a:p>
          <a:p>
            <a:r>
              <a:rPr lang="en-US" sz="3200" i="1" dirty="0" smtClean="0">
                <a:latin typeface="Calibri" panose="020F0502020204030204" pitchFamily="34" charset="0"/>
              </a:rPr>
              <a:t>Pests are managed by the most economical means and always with             the least possible risk to people, property and the environment</a:t>
            </a:r>
            <a:endParaRPr lang="en-US" sz="3200" i="1" dirty="0">
              <a:latin typeface="Calibri" panose="020F0502020204030204" pitchFamily="34" charset="0"/>
            </a:endParaRPr>
          </a:p>
        </p:txBody>
      </p:sp>
      <p:sp>
        <p:nvSpPr>
          <p:cNvPr id="2" name="Rectangle 1"/>
          <p:cNvSpPr/>
          <p:nvPr/>
        </p:nvSpPr>
        <p:spPr>
          <a:xfrm>
            <a:off x="0" y="2187061"/>
            <a:ext cx="2007423" cy="338554"/>
          </a:xfrm>
          <a:prstGeom prst="rect">
            <a:avLst/>
          </a:prstGeom>
        </p:spPr>
        <p:txBody>
          <a:bodyPr wrap="square">
            <a:spAutoFit/>
          </a:bodyPr>
          <a:lstStyle/>
          <a:p>
            <a:r>
              <a:rPr lang="en-US" sz="800" dirty="0">
                <a:solidFill>
                  <a:schemeClr val="accent5">
                    <a:lumMod val="50000"/>
                  </a:schemeClr>
                </a:solidFill>
                <a:latin typeface="Calibri" panose="020F0502020204030204" pitchFamily="34" charset="0"/>
              </a:rPr>
              <a:t>http</a:t>
            </a:r>
            <a:r>
              <a:rPr lang="en-US" sz="800" dirty="0" smtClean="0">
                <a:solidFill>
                  <a:schemeClr val="accent5">
                    <a:lumMod val="50000"/>
                  </a:schemeClr>
                </a:solidFill>
                <a:latin typeface="Calibri" panose="020F0502020204030204" pitchFamily="34" charset="0"/>
              </a:rPr>
              <a:t>://groundreport.com/wp-content/uploads/2014/02/1_113417_1.jpg</a:t>
            </a:r>
            <a:endParaRPr lang="en-US" sz="800" dirty="0">
              <a:solidFill>
                <a:schemeClr val="accent5">
                  <a:lumMod val="50000"/>
                </a:schemeClr>
              </a:solidFill>
              <a:latin typeface="Calibri" panose="020F0502020204030204" pitchFamily="34" charset="0"/>
            </a:endParaRPr>
          </a:p>
        </p:txBody>
      </p:sp>
    </p:spTree>
    <p:extLst>
      <p:ext uri="{BB962C8B-B14F-4D97-AF65-F5344CB8AC3E}">
        <p14:creationId xmlns:p14="http://schemas.microsoft.com/office/powerpoint/2010/main" val="186035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rrowheads="1"/>
          </p:cNvSpPr>
          <p:nvPr>
            <p:ph type="title"/>
          </p:nvPr>
        </p:nvSpPr>
        <p:spPr>
          <a:xfrm>
            <a:off x="609600" y="76200"/>
            <a:ext cx="7772400" cy="1143000"/>
          </a:xfrm>
          <a:effectLst>
            <a:outerShdw dist="35921" dir="2700000" algn="ctr" rotWithShape="0">
              <a:schemeClr val="tx1"/>
            </a:outerShdw>
          </a:effectLst>
        </p:spPr>
        <p:txBody>
          <a:bodyPr>
            <a:normAutofit/>
          </a:bodyPr>
          <a:lstStyle/>
          <a:p>
            <a:pPr eaLnBrk="1" hangingPunct="1"/>
            <a:r>
              <a:rPr lang="en-US" altLang="en-US" sz="4000" dirty="0" smtClean="0">
                <a:latin typeface="Calibri" panose="020F0502020204030204" pitchFamily="34" charset="0"/>
                <a:cs typeface="Times New Roman" panose="02020603050405020304" pitchFamily="18" charset="0"/>
              </a:rPr>
              <a:t>IPM Techniques</a:t>
            </a:r>
          </a:p>
        </p:txBody>
      </p:sp>
      <p:sp>
        <p:nvSpPr>
          <p:cNvPr id="307203" name="Rectangle 3"/>
          <p:cNvSpPr>
            <a:spLocks noGrp="1" noChangeArrowheads="1"/>
          </p:cNvSpPr>
          <p:nvPr>
            <p:ph type="body" sz="half" idx="1"/>
          </p:nvPr>
        </p:nvSpPr>
        <p:spPr>
          <a:xfrm>
            <a:off x="108857" y="1219200"/>
            <a:ext cx="8305800" cy="4724400"/>
          </a:xfrm>
        </p:spPr>
        <p:txBody>
          <a:bodyPr/>
          <a:lstStyle/>
          <a:p>
            <a:pPr marL="457200" indent="-457200" eaLnBrk="1" hangingPunct="1">
              <a:lnSpc>
                <a:spcPct val="90000"/>
              </a:lnSpc>
              <a:buClr>
                <a:schemeClr val="accent6"/>
              </a:buClr>
              <a:buFont typeface="Arial" pitchFamily="34" charset="0"/>
              <a:buChar char="•"/>
              <a:defRPr/>
            </a:pPr>
            <a:r>
              <a:rPr lang="en-US" sz="3200" dirty="0" smtClean="0">
                <a:solidFill>
                  <a:srgbClr val="FFFFCC"/>
                </a:solidFill>
                <a:latin typeface="Calibri" panose="020F0502020204030204" pitchFamily="34" charset="0"/>
                <a:cs typeface="Times New Roman" pitchFamily="18" charset="0"/>
              </a:rPr>
              <a:t>Improving sanitation</a:t>
            </a:r>
          </a:p>
          <a:p>
            <a:pPr marL="457200" indent="-457200" eaLnBrk="1" hangingPunct="1">
              <a:lnSpc>
                <a:spcPct val="90000"/>
              </a:lnSpc>
              <a:buClr>
                <a:schemeClr val="accent6"/>
              </a:buClr>
              <a:buFont typeface="Arial" pitchFamily="34" charset="0"/>
              <a:buChar char="•"/>
              <a:defRPr/>
            </a:pPr>
            <a:r>
              <a:rPr lang="en-US" sz="3200" dirty="0" smtClean="0">
                <a:solidFill>
                  <a:srgbClr val="FFFFCC"/>
                </a:solidFill>
                <a:latin typeface="Calibri" panose="020F0502020204030204" pitchFamily="34" charset="0"/>
                <a:cs typeface="Times New Roman" pitchFamily="18" charset="0"/>
              </a:rPr>
              <a:t>Habitat manipulation, eliminate pest conducive conditions.</a:t>
            </a:r>
          </a:p>
          <a:p>
            <a:pPr marL="457200" indent="-457200" eaLnBrk="1" hangingPunct="1">
              <a:lnSpc>
                <a:spcPct val="90000"/>
              </a:lnSpc>
              <a:buClr>
                <a:schemeClr val="accent6"/>
              </a:buClr>
              <a:buFont typeface="Arial" pitchFamily="34" charset="0"/>
              <a:buChar char="•"/>
              <a:defRPr/>
            </a:pPr>
            <a:r>
              <a:rPr lang="en-US" sz="3200" dirty="0" smtClean="0">
                <a:solidFill>
                  <a:srgbClr val="FFFFCC"/>
                </a:solidFill>
                <a:latin typeface="Calibri" panose="020F0502020204030204" pitchFamily="34" charset="0"/>
                <a:cs typeface="Times New Roman" pitchFamily="18" charset="0"/>
              </a:rPr>
              <a:t>Encouraging natural occurring biological control species</a:t>
            </a:r>
          </a:p>
          <a:p>
            <a:pPr marL="457200" indent="-457200" eaLnBrk="1" hangingPunct="1">
              <a:lnSpc>
                <a:spcPct val="90000"/>
              </a:lnSpc>
              <a:buClr>
                <a:schemeClr val="accent6"/>
              </a:buClr>
              <a:buFont typeface="Arial" pitchFamily="34" charset="0"/>
              <a:buChar char="•"/>
              <a:defRPr/>
            </a:pPr>
            <a:r>
              <a:rPr lang="en-US" sz="3200" dirty="0" smtClean="0">
                <a:solidFill>
                  <a:srgbClr val="FFFFCC"/>
                </a:solidFill>
                <a:latin typeface="Calibri" panose="020F0502020204030204" pitchFamily="34" charset="0"/>
                <a:cs typeface="Times New Roman" pitchFamily="18" charset="0"/>
              </a:rPr>
              <a:t>Select your pesticide </a:t>
            </a:r>
            <a:br>
              <a:rPr lang="en-US" sz="3200" dirty="0" smtClean="0">
                <a:solidFill>
                  <a:srgbClr val="FFFFCC"/>
                </a:solidFill>
                <a:latin typeface="Calibri" panose="020F0502020204030204" pitchFamily="34" charset="0"/>
                <a:cs typeface="Times New Roman" pitchFamily="18" charset="0"/>
              </a:rPr>
            </a:br>
            <a:r>
              <a:rPr lang="en-US" sz="3200" dirty="0" smtClean="0">
                <a:solidFill>
                  <a:srgbClr val="FFFFCC"/>
                </a:solidFill>
                <a:latin typeface="Calibri" panose="020F0502020204030204" pitchFamily="34" charset="0"/>
                <a:cs typeface="Times New Roman" pitchFamily="18" charset="0"/>
              </a:rPr>
              <a:t>tools carefully</a:t>
            </a:r>
          </a:p>
          <a:p>
            <a:pPr marL="457200" indent="-457200" eaLnBrk="1" hangingPunct="1">
              <a:lnSpc>
                <a:spcPct val="90000"/>
              </a:lnSpc>
              <a:buClr>
                <a:schemeClr val="accent6"/>
              </a:buClr>
              <a:buFont typeface="Arial" pitchFamily="34" charset="0"/>
              <a:buChar char="•"/>
              <a:defRPr/>
            </a:pPr>
            <a:r>
              <a:rPr lang="en-US" sz="3200" dirty="0" smtClean="0">
                <a:solidFill>
                  <a:srgbClr val="FFFFCC"/>
                </a:solidFill>
                <a:latin typeface="Calibri" panose="020F0502020204030204" pitchFamily="34" charset="0"/>
                <a:cs typeface="Times New Roman" pitchFamily="18" charset="0"/>
              </a:rPr>
              <a:t>Pest proofing</a:t>
            </a:r>
          </a:p>
        </p:txBody>
      </p:sp>
      <p:pic>
        <p:nvPicPr>
          <p:cNvPr id="6" name="Picture 6" descr="ricardo in uniform.JPG"/>
          <p:cNvPicPr>
            <a:picLocks noChangeAspect="1"/>
          </p:cNvPicPr>
          <p:nvPr/>
        </p:nvPicPr>
        <p:blipFill>
          <a:blip r:embed="rId3" cstate="screen"/>
          <a:srcRect/>
          <a:stretch>
            <a:fillRect/>
          </a:stretch>
        </p:blipFill>
        <p:spPr bwMode="auto">
          <a:xfrm>
            <a:off x="4673600" y="3276600"/>
            <a:ext cx="4470400" cy="3352800"/>
          </a:xfrm>
          <a:prstGeom prst="rect">
            <a:avLst/>
          </a:prstGeom>
          <a:ln>
            <a:noFill/>
          </a:ln>
          <a:effectLst>
            <a:softEdge rad="112500"/>
          </a:effectLst>
        </p:spPr>
      </p:pic>
    </p:spTree>
    <p:extLst>
      <p:ext uri="{BB962C8B-B14F-4D97-AF65-F5344CB8AC3E}">
        <p14:creationId xmlns:p14="http://schemas.microsoft.com/office/powerpoint/2010/main" val="92342405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rrowheads="1"/>
          </p:cNvSpPr>
          <p:nvPr>
            <p:ph type="title"/>
          </p:nvPr>
        </p:nvSpPr>
        <p:spPr>
          <a:xfrm>
            <a:off x="533400" y="152400"/>
            <a:ext cx="3200400" cy="1143000"/>
          </a:xfrm>
          <a:effectLst>
            <a:outerShdw dist="35921" dir="2700000" algn="ctr" rotWithShape="0">
              <a:schemeClr val="tx1"/>
            </a:outerShdw>
          </a:effectLst>
        </p:spPr>
        <p:txBody>
          <a:bodyPr/>
          <a:lstStyle/>
          <a:p>
            <a:pPr eaLnBrk="1" hangingPunct="1"/>
            <a:r>
              <a:rPr lang="en-US" altLang="en-US" sz="4000" dirty="0" smtClean="0">
                <a:solidFill>
                  <a:srgbClr val="FFFF00"/>
                </a:solidFill>
                <a:latin typeface="Calibri" panose="020F0502020204030204" pitchFamily="34" charset="0"/>
                <a:cs typeface="Times New Roman" panose="02020603050405020304" pitchFamily="18" charset="0"/>
              </a:rPr>
              <a:t>IPM Steps</a:t>
            </a:r>
          </a:p>
        </p:txBody>
      </p:sp>
      <p:sp>
        <p:nvSpPr>
          <p:cNvPr id="307203" name="Rectangle 3"/>
          <p:cNvSpPr>
            <a:spLocks noGrp="1" noChangeArrowheads="1"/>
          </p:cNvSpPr>
          <p:nvPr>
            <p:ph type="body" sz="half" idx="1"/>
          </p:nvPr>
        </p:nvSpPr>
        <p:spPr>
          <a:xfrm>
            <a:off x="381000" y="990600"/>
            <a:ext cx="8305800" cy="4724400"/>
          </a:xfrm>
        </p:spPr>
        <p:txBody>
          <a:bodyPr/>
          <a:lstStyle/>
          <a:p>
            <a:pPr marL="457200" indent="-457200" eaLnBrk="1" hangingPunct="1">
              <a:lnSpc>
                <a:spcPct val="90000"/>
              </a:lnSpc>
              <a:buClr>
                <a:schemeClr val="accent6"/>
              </a:buClr>
              <a:buFont typeface="Arial" pitchFamily="34" charset="0"/>
              <a:buChar char="•"/>
              <a:defRPr/>
            </a:pPr>
            <a:r>
              <a:rPr lang="en-US" sz="3200" dirty="0" smtClean="0">
                <a:solidFill>
                  <a:srgbClr val="FFFFCC"/>
                </a:solidFill>
                <a:latin typeface="Calibri" panose="020F0502020204030204" pitchFamily="34" charset="0"/>
                <a:cs typeface="Times New Roman" pitchFamily="18" charset="0"/>
              </a:rPr>
              <a:t>Inspect for pests and pest conducive conditions</a:t>
            </a:r>
          </a:p>
          <a:p>
            <a:pPr marL="457200" indent="-457200" eaLnBrk="1" hangingPunct="1">
              <a:lnSpc>
                <a:spcPct val="90000"/>
              </a:lnSpc>
              <a:buClr>
                <a:schemeClr val="accent6"/>
              </a:buClr>
              <a:buFont typeface="Arial" pitchFamily="34" charset="0"/>
              <a:buChar char="•"/>
              <a:defRPr/>
            </a:pPr>
            <a:r>
              <a:rPr lang="en-US" sz="3200" dirty="0" smtClean="0">
                <a:solidFill>
                  <a:srgbClr val="FFFFCC"/>
                </a:solidFill>
                <a:latin typeface="Calibri" panose="020F0502020204030204" pitchFamily="34" charset="0"/>
                <a:cs typeface="Times New Roman" pitchFamily="18" charset="0"/>
              </a:rPr>
              <a:t>Monitor and engage community in reporting</a:t>
            </a:r>
          </a:p>
          <a:p>
            <a:pPr marL="457200" indent="-457200" eaLnBrk="1" hangingPunct="1">
              <a:lnSpc>
                <a:spcPct val="90000"/>
              </a:lnSpc>
              <a:buClr>
                <a:schemeClr val="accent6"/>
              </a:buClr>
              <a:buFont typeface="Arial" pitchFamily="34" charset="0"/>
              <a:buChar char="•"/>
              <a:defRPr/>
            </a:pPr>
            <a:r>
              <a:rPr lang="en-US" sz="3200" dirty="0" smtClean="0">
                <a:solidFill>
                  <a:srgbClr val="FFFFCC"/>
                </a:solidFill>
                <a:latin typeface="Calibri" panose="020F0502020204030204" pitchFamily="34" charset="0"/>
                <a:cs typeface="Times New Roman" pitchFamily="18" charset="0"/>
              </a:rPr>
              <a:t>Remediate problems in pest vulnerable areas</a:t>
            </a:r>
          </a:p>
          <a:p>
            <a:pPr marL="457200" indent="-457200" eaLnBrk="1" hangingPunct="1">
              <a:lnSpc>
                <a:spcPct val="90000"/>
              </a:lnSpc>
              <a:buClr>
                <a:schemeClr val="accent6"/>
              </a:buClr>
              <a:buFont typeface="Arial" pitchFamily="34" charset="0"/>
              <a:buChar char="•"/>
              <a:defRPr/>
            </a:pPr>
            <a:r>
              <a:rPr lang="en-US" sz="3200" dirty="0" smtClean="0">
                <a:solidFill>
                  <a:srgbClr val="FFFFCC"/>
                </a:solidFill>
                <a:latin typeface="Calibri" panose="020F0502020204030204" pitchFamily="34" charset="0"/>
                <a:cs typeface="Times New Roman" pitchFamily="18" charset="0"/>
              </a:rPr>
              <a:t>Be proactive and </a:t>
            </a:r>
            <a:br>
              <a:rPr lang="en-US" sz="3200" dirty="0" smtClean="0">
                <a:solidFill>
                  <a:srgbClr val="FFFFCC"/>
                </a:solidFill>
                <a:latin typeface="Calibri" panose="020F0502020204030204" pitchFamily="34" charset="0"/>
                <a:cs typeface="Times New Roman" pitchFamily="18" charset="0"/>
              </a:rPr>
            </a:br>
            <a:r>
              <a:rPr lang="en-US" sz="3200" dirty="0" smtClean="0">
                <a:solidFill>
                  <a:srgbClr val="FFFFCC"/>
                </a:solidFill>
                <a:latin typeface="Calibri" panose="020F0502020204030204" pitchFamily="34" charset="0"/>
                <a:cs typeface="Times New Roman" pitchFamily="18" charset="0"/>
              </a:rPr>
              <a:t>discriminate between </a:t>
            </a:r>
            <a:br>
              <a:rPr lang="en-US" sz="3200" dirty="0" smtClean="0">
                <a:solidFill>
                  <a:srgbClr val="FFFFCC"/>
                </a:solidFill>
                <a:latin typeface="Calibri" panose="020F0502020204030204" pitchFamily="34" charset="0"/>
                <a:cs typeface="Times New Roman" pitchFamily="18" charset="0"/>
              </a:rPr>
            </a:br>
            <a:r>
              <a:rPr lang="en-US" sz="3200" dirty="0" smtClean="0">
                <a:solidFill>
                  <a:srgbClr val="FFFFCC"/>
                </a:solidFill>
                <a:latin typeface="Calibri" panose="020F0502020204030204" pitchFamily="34" charset="0"/>
                <a:cs typeface="Times New Roman" pitchFamily="18" charset="0"/>
              </a:rPr>
              <a:t>options</a:t>
            </a:r>
          </a:p>
          <a:p>
            <a:pPr marL="457200" indent="-457200" eaLnBrk="1" hangingPunct="1">
              <a:lnSpc>
                <a:spcPct val="90000"/>
              </a:lnSpc>
              <a:buClr>
                <a:schemeClr val="accent6"/>
              </a:buClr>
              <a:buFont typeface="Arial" pitchFamily="34" charset="0"/>
              <a:buChar char="•"/>
              <a:defRPr/>
            </a:pPr>
            <a:r>
              <a:rPr lang="en-US" sz="3200" dirty="0" smtClean="0">
                <a:solidFill>
                  <a:srgbClr val="FFFFCC"/>
                </a:solidFill>
                <a:latin typeface="Calibri" panose="020F0502020204030204" pitchFamily="34" charset="0"/>
                <a:cs typeface="Times New Roman" pitchFamily="18" charset="0"/>
              </a:rPr>
              <a:t>Educate, communicate, </a:t>
            </a:r>
            <a:br>
              <a:rPr lang="en-US" sz="3200" dirty="0" smtClean="0">
                <a:solidFill>
                  <a:srgbClr val="FFFFCC"/>
                </a:solidFill>
                <a:latin typeface="Calibri" panose="020F0502020204030204" pitchFamily="34" charset="0"/>
                <a:cs typeface="Times New Roman" pitchFamily="18" charset="0"/>
              </a:rPr>
            </a:br>
            <a:r>
              <a:rPr lang="en-US" sz="3200" dirty="0" smtClean="0">
                <a:solidFill>
                  <a:srgbClr val="FFFFCC"/>
                </a:solidFill>
                <a:latin typeface="Calibri" panose="020F0502020204030204" pitchFamily="34" charset="0"/>
                <a:cs typeface="Times New Roman" pitchFamily="18" charset="0"/>
              </a:rPr>
              <a:t>build partnerships.   </a:t>
            </a:r>
          </a:p>
          <a:p>
            <a:pPr marL="457200" indent="-457200" eaLnBrk="1" hangingPunct="1">
              <a:lnSpc>
                <a:spcPct val="90000"/>
              </a:lnSpc>
              <a:buClr>
                <a:schemeClr val="accent6"/>
              </a:buClr>
              <a:buFont typeface="Arial" pitchFamily="34" charset="0"/>
              <a:buChar char="•"/>
              <a:defRPr/>
            </a:pPr>
            <a:r>
              <a:rPr lang="en-US" sz="3200" dirty="0" smtClean="0">
                <a:solidFill>
                  <a:srgbClr val="FFFFCC"/>
                </a:solidFill>
                <a:latin typeface="Calibri" panose="020F0502020204030204" pitchFamily="34" charset="0"/>
                <a:cs typeface="Times New Roman" pitchFamily="18" charset="0"/>
              </a:rPr>
              <a:t>Evaluate and reward</a:t>
            </a:r>
            <a:endParaRPr lang="en-US" sz="3200" dirty="0" smtClean="0">
              <a:solidFill>
                <a:srgbClr val="FFFFCC"/>
              </a:solidFill>
              <a:latin typeface="Calibri" panose="020F050202020403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19787"/>
          <a:stretch/>
        </p:blipFill>
        <p:spPr>
          <a:xfrm>
            <a:off x="4921172" y="3886200"/>
            <a:ext cx="3799840" cy="2286000"/>
          </a:xfrm>
          <a:prstGeom prst="rect">
            <a:avLst/>
          </a:prstGeom>
        </p:spPr>
      </p:pic>
    </p:spTree>
    <p:extLst>
      <p:ext uri="{BB962C8B-B14F-4D97-AF65-F5344CB8AC3E}">
        <p14:creationId xmlns:p14="http://schemas.microsoft.com/office/powerpoint/2010/main" val="377970958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448800" cy="6858000"/>
          </a:xfrm>
          <a:prstGeom prst="rect">
            <a:avLst/>
          </a:prstGeom>
          <a:blipFill dpi="0" rotWithShape="1">
            <a:blip r:embed="rId2">
              <a:alphaModFix amt="35000"/>
              <a:extLst>
                <a:ext uri="{BEBA8EAE-BF5A-486C-A8C5-ECC9F3942E4B}">
                  <a14:imgProps xmlns:a14="http://schemas.microsoft.com/office/drawing/2010/main">
                    <a14:imgLayer r:embed="rId3">
                      <a14:imgEffect>
                        <a14:brightnessContrast bright="27000" contrast="-17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29923" y="282714"/>
            <a:ext cx="8898013" cy="707886"/>
          </a:xfrm>
          <a:prstGeom prst="rect">
            <a:avLst/>
          </a:prstGeom>
          <a:noFill/>
        </p:spPr>
        <p:txBody>
          <a:bodyPr wrap="none" rtlCol="0">
            <a:spAutoFit/>
          </a:bodyPr>
          <a:lstStyle/>
          <a:p>
            <a:pPr algn="ctr"/>
            <a:r>
              <a:rPr lang="en-US" sz="4000" b="1" dirty="0" smtClean="0">
                <a:solidFill>
                  <a:srgbClr val="660033"/>
                </a:solidFill>
                <a:latin typeface="Calibri" panose="020F0502020204030204" pitchFamily="34" charset="0"/>
              </a:rPr>
              <a:t>Community (“Sensitive”) Environment ??</a:t>
            </a:r>
          </a:p>
        </p:txBody>
      </p:sp>
      <p:sp>
        <p:nvSpPr>
          <p:cNvPr id="4" name="TextBox 3"/>
          <p:cNvSpPr txBox="1"/>
          <p:nvPr/>
        </p:nvSpPr>
        <p:spPr>
          <a:xfrm>
            <a:off x="13855" y="1246471"/>
            <a:ext cx="8610600" cy="5170646"/>
          </a:xfrm>
          <a:prstGeom prst="rect">
            <a:avLst/>
          </a:prstGeom>
          <a:noFill/>
        </p:spPr>
        <p:txBody>
          <a:bodyPr wrap="square" rtlCol="0">
            <a:spAutoFit/>
          </a:bodyPr>
          <a:lstStyle/>
          <a:p>
            <a:pPr marL="457200" indent="-457200">
              <a:buFont typeface="Arial" panose="020B0604020202020204" pitchFamily="34" charset="0"/>
              <a:buChar char="•"/>
            </a:pPr>
            <a:r>
              <a:rPr lang="en-US" sz="3000" b="1" dirty="0">
                <a:solidFill>
                  <a:schemeClr val="bg1"/>
                </a:solidFill>
                <a:latin typeface="Calibri" panose="020F0502020204030204" pitchFamily="34" charset="0"/>
              </a:rPr>
              <a:t>S</a:t>
            </a:r>
            <a:r>
              <a:rPr lang="en-US" sz="3000" b="1" dirty="0" smtClean="0">
                <a:solidFill>
                  <a:schemeClr val="bg1"/>
                </a:solidFill>
                <a:latin typeface="Calibri" panose="020F0502020204030204" pitchFamily="34" charset="0"/>
              </a:rPr>
              <a:t>chools</a:t>
            </a:r>
            <a:r>
              <a:rPr lang="en-US" sz="3000" b="1" dirty="0">
                <a:solidFill>
                  <a:schemeClr val="bg1"/>
                </a:solidFill>
                <a:latin typeface="Calibri" panose="020F0502020204030204" pitchFamily="34" charset="0"/>
              </a:rPr>
              <a:t>, </a:t>
            </a:r>
            <a:r>
              <a:rPr lang="en-US" sz="3000" b="1" dirty="0" smtClean="0">
                <a:solidFill>
                  <a:schemeClr val="bg1"/>
                </a:solidFill>
                <a:latin typeface="Calibri" panose="020F0502020204030204" pitchFamily="34" charset="0"/>
              </a:rPr>
              <a:t>child </a:t>
            </a:r>
            <a:r>
              <a:rPr lang="en-US" sz="3000" b="1" dirty="0">
                <a:solidFill>
                  <a:schemeClr val="bg1"/>
                </a:solidFill>
                <a:latin typeface="Calibri" panose="020F0502020204030204" pitchFamily="34" charset="0"/>
              </a:rPr>
              <a:t>care centers</a:t>
            </a:r>
            <a:r>
              <a:rPr lang="en-US" sz="3000" b="1" dirty="0" smtClean="0">
                <a:solidFill>
                  <a:schemeClr val="bg1"/>
                </a:solidFill>
                <a:latin typeface="Calibri" panose="020F0502020204030204" pitchFamily="34" charset="0"/>
              </a:rPr>
              <a:t>,</a:t>
            </a:r>
            <a:r>
              <a:rPr lang="en-US" sz="3000" b="1" dirty="0">
                <a:solidFill>
                  <a:schemeClr val="bg1"/>
                </a:solidFill>
                <a:latin typeface="Calibri" panose="020F0502020204030204" pitchFamily="34" charset="0"/>
              </a:rPr>
              <a:t> </a:t>
            </a:r>
            <a:r>
              <a:rPr lang="en-US" sz="3000" b="1" dirty="0" smtClean="0">
                <a:solidFill>
                  <a:schemeClr val="bg1"/>
                </a:solidFill>
                <a:latin typeface="Calibri" panose="020F0502020204030204" pitchFamily="34" charset="0"/>
              </a:rPr>
              <a:t>homes, hospitals</a:t>
            </a:r>
            <a:r>
              <a:rPr lang="en-US" sz="3000" b="1" dirty="0">
                <a:solidFill>
                  <a:schemeClr val="bg1"/>
                </a:solidFill>
                <a:latin typeface="Calibri" panose="020F0502020204030204" pitchFamily="34" charset="0"/>
              </a:rPr>
              <a:t>, </a:t>
            </a:r>
            <a:r>
              <a:rPr lang="en-US" sz="3000" b="1" dirty="0" smtClean="0">
                <a:solidFill>
                  <a:schemeClr val="bg1"/>
                </a:solidFill>
                <a:latin typeface="Calibri" panose="020F0502020204030204" pitchFamily="34" charset="0"/>
              </a:rPr>
              <a:t>retirement/ </a:t>
            </a:r>
            <a:r>
              <a:rPr lang="en-US" sz="3000" b="1" dirty="0">
                <a:solidFill>
                  <a:schemeClr val="bg1"/>
                </a:solidFill>
                <a:latin typeface="Calibri" panose="020F0502020204030204" pitchFamily="34" charset="0"/>
              </a:rPr>
              <a:t>nursing </a:t>
            </a:r>
            <a:r>
              <a:rPr lang="en-US" sz="3000" b="1" dirty="0" smtClean="0">
                <a:solidFill>
                  <a:schemeClr val="bg1"/>
                </a:solidFill>
                <a:latin typeface="Calibri" panose="020F0502020204030204" pitchFamily="34" charset="0"/>
              </a:rPr>
              <a:t>facilities, restaurants, hotels</a:t>
            </a:r>
          </a:p>
          <a:p>
            <a:pPr marL="457200" indent="-457200">
              <a:buFont typeface="Arial" panose="020B0604020202020204" pitchFamily="34" charset="0"/>
              <a:buChar char="•"/>
            </a:pPr>
            <a:endParaRPr lang="en-US" sz="3000" b="1" dirty="0" smtClean="0">
              <a:solidFill>
                <a:schemeClr val="bg1"/>
              </a:solidFill>
              <a:latin typeface="Calibri" panose="020F0502020204030204" pitchFamily="34" charset="0"/>
            </a:endParaRPr>
          </a:p>
          <a:p>
            <a:pPr marL="457200" indent="-457200">
              <a:buFont typeface="Arial" panose="020B0604020202020204" pitchFamily="34" charset="0"/>
              <a:buChar char="•"/>
            </a:pPr>
            <a:r>
              <a:rPr lang="en-US" sz="3000" b="1" dirty="0" smtClean="0">
                <a:solidFill>
                  <a:schemeClr val="bg1"/>
                </a:solidFill>
                <a:latin typeface="Calibri" panose="020F0502020204030204" pitchFamily="34" charset="0"/>
              </a:rPr>
              <a:t>Host diverse people </a:t>
            </a:r>
            <a:r>
              <a:rPr lang="en-US" sz="3000" b="1" dirty="0">
                <a:solidFill>
                  <a:schemeClr val="bg1"/>
                </a:solidFill>
                <a:latin typeface="Calibri" panose="020F0502020204030204" pitchFamily="34" charset="0"/>
              </a:rPr>
              <a:t>in confined spaces </a:t>
            </a:r>
            <a:endParaRPr lang="en-US" sz="3000" b="1" dirty="0" smtClean="0">
              <a:solidFill>
                <a:schemeClr val="bg1"/>
              </a:solidFill>
              <a:latin typeface="Calibri" panose="020F0502020204030204" pitchFamily="34" charset="0"/>
            </a:endParaRPr>
          </a:p>
          <a:p>
            <a:pPr marL="457200" indent="-457200">
              <a:buFont typeface="Arial" panose="020B0604020202020204" pitchFamily="34" charset="0"/>
              <a:buChar char="•"/>
            </a:pPr>
            <a:endParaRPr lang="en-US" sz="3000" b="1" dirty="0">
              <a:solidFill>
                <a:schemeClr val="bg1"/>
              </a:solidFill>
              <a:latin typeface="Calibri" panose="020F0502020204030204" pitchFamily="34" charset="0"/>
            </a:endParaRPr>
          </a:p>
          <a:p>
            <a:pPr marL="457200" indent="-457200">
              <a:buFont typeface="Arial" panose="020B0604020202020204" pitchFamily="34" charset="0"/>
              <a:buChar char="•"/>
            </a:pPr>
            <a:r>
              <a:rPr lang="en-US" sz="3000" b="1" dirty="0" smtClean="0">
                <a:solidFill>
                  <a:schemeClr val="bg1"/>
                </a:solidFill>
                <a:latin typeface="Calibri" panose="020F0502020204030204" pitchFamily="34" charset="0"/>
              </a:rPr>
              <a:t>May have health </a:t>
            </a:r>
            <a:r>
              <a:rPr lang="en-US" sz="3000" b="1" dirty="0">
                <a:solidFill>
                  <a:schemeClr val="bg1"/>
                </a:solidFill>
                <a:latin typeface="Calibri" panose="020F0502020204030204" pitchFamily="34" charset="0"/>
              </a:rPr>
              <a:t>problems such as asthma, allergies</a:t>
            </a:r>
            <a:r>
              <a:rPr lang="en-US" sz="3000" b="1" dirty="0" smtClean="0">
                <a:solidFill>
                  <a:schemeClr val="bg1"/>
                </a:solidFill>
                <a:latin typeface="Calibri" panose="020F0502020204030204" pitchFamily="34" charset="0"/>
              </a:rPr>
              <a:t>, or immune system </a:t>
            </a:r>
            <a:r>
              <a:rPr lang="en-US" sz="3000" b="1" dirty="0">
                <a:solidFill>
                  <a:schemeClr val="bg1"/>
                </a:solidFill>
                <a:latin typeface="Calibri" panose="020F0502020204030204" pitchFamily="34" charset="0"/>
              </a:rPr>
              <a:t>compromising </a:t>
            </a:r>
            <a:r>
              <a:rPr lang="en-US" sz="3000" b="1" dirty="0" smtClean="0">
                <a:solidFill>
                  <a:schemeClr val="bg1"/>
                </a:solidFill>
                <a:latin typeface="Calibri" panose="020F0502020204030204" pitchFamily="34" charset="0"/>
              </a:rPr>
              <a:t>diseases</a:t>
            </a:r>
          </a:p>
          <a:p>
            <a:endParaRPr lang="en-US" sz="3000" b="1" dirty="0" smtClean="0">
              <a:solidFill>
                <a:schemeClr val="bg1"/>
              </a:solidFill>
              <a:latin typeface="Calibri" panose="020F0502020204030204" pitchFamily="34" charset="0"/>
            </a:endParaRPr>
          </a:p>
          <a:p>
            <a:pPr marL="457200" indent="-457200">
              <a:buFont typeface="Arial" panose="020B0604020202020204" pitchFamily="34" charset="0"/>
              <a:buChar char="•"/>
            </a:pPr>
            <a:r>
              <a:rPr lang="en-US" sz="3000" b="1" dirty="0">
                <a:solidFill>
                  <a:schemeClr val="bg1"/>
                </a:solidFill>
                <a:latin typeface="Calibri" panose="020F0502020204030204" pitchFamily="34" charset="0"/>
              </a:rPr>
              <a:t>Challenging places for pest </a:t>
            </a:r>
            <a:r>
              <a:rPr lang="en-US" sz="3000" b="1" dirty="0" smtClean="0">
                <a:solidFill>
                  <a:schemeClr val="bg1"/>
                </a:solidFill>
                <a:latin typeface="Calibri" panose="020F0502020204030204" pitchFamily="34" charset="0"/>
              </a:rPr>
              <a:t>management</a:t>
            </a:r>
          </a:p>
          <a:p>
            <a:pPr marL="457200" indent="-457200">
              <a:buFont typeface="Arial" panose="020B0604020202020204" pitchFamily="34" charset="0"/>
              <a:buChar char="•"/>
            </a:pPr>
            <a:endParaRPr lang="en-US" sz="3000" b="1" dirty="0">
              <a:solidFill>
                <a:schemeClr val="bg1"/>
              </a:solidFill>
              <a:latin typeface="Calibri" panose="020F0502020204030204" pitchFamily="34" charset="0"/>
            </a:endParaRPr>
          </a:p>
        </p:txBody>
      </p:sp>
      <p:sp>
        <p:nvSpPr>
          <p:cNvPr id="2" name="Rectangle 1"/>
          <p:cNvSpPr/>
          <p:nvPr/>
        </p:nvSpPr>
        <p:spPr>
          <a:xfrm>
            <a:off x="4600698" y="6627168"/>
            <a:ext cx="4572000" cy="230832"/>
          </a:xfrm>
          <a:prstGeom prst="rect">
            <a:avLst/>
          </a:prstGeom>
        </p:spPr>
        <p:txBody>
          <a:bodyPr>
            <a:spAutoFit/>
          </a:bodyPr>
          <a:lstStyle/>
          <a:p>
            <a:r>
              <a:rPr lang="en-US" sz="900" dirty="0">
                <a:solidFill>
                  <a:schemeClr val="bg2">
                    <a:lumMod val="75000"/>
                  </a:schemeClr>
                </a:solidFill>
                <a:latin typeface="Calibri" panose="020F0502020204030204" pitchFamily="34" charset="0"/>
              </a:rPr>
              <a:t>http://www.canyonheightsacademy.com/academics/pk_environment_files/page39_2.jpg</a:t>
            </a:r>
          </a:p>
        </p:txBody>
      </p:sp>
    </p:spTree>
    <p:extLst>
      <p:ext uri="{BB962C8B-B14F-4D97-AF65-F5344CB8AC3E}">
        <p14:creationId xmlns:p14="http://schemas.microsoft.com/office/powerpoint/2010/main" val="19828688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rrowheads="1"/>
          </p:cNvSpPr>
          <p:nvPr>
            <p:ph type="title"/>
          </p:nvPr>
        </p:nvSpPr>
        <p:spPr>
          <a:xfrm>
            <a:off x="685800" y="381000"/>
            <a:ext cx="4419600" cy="1143000"/>
          </a:xfrm>
        </p:spPr>
        <p:txBody>
          <a:bodyPr>
            <a:normAutofit/>
          </a:bodyPr>
          <a:lstStyle/>
          <a:p>
            <a:pPr algn="l" eaLnBrk="1" hangingPunct="1"/>
            <a:r>
              <a:rPr lang="en-US" altLang="en-US" sz="4400" dirty="0" smtClean="0">
                <a:latin typeface="Calibri" panose="020F0502020204030204" pitchFamily="34" charset="0"/>
              </a:rPr>
              <a:t>Basically,</a:t>
            </a:r>
          </a:p>
        </p:txBody>
      </p:sp>
      <p:sp>
        <p:nvSpPr>
          <p:cNvPr id="447491" name="Rectangle 3"/>
          <p:cNvSpPr>
            <a:spLocks noGrp="1" noChangeArrowheads="1"/>
          </p:cNvSpPr>
          <p:nvPr>
            <p:ph type="body" sz="half" idx="1"/>
          </p:nvPr>
        </p:nvSpPr>
        <p:spPr>
          <a:xfrm>
            <a:off x="152400" y="1707550"/>
            <a:ext cx="7620000" cy="4756150"/>
          </a:xfrm>
        </p:spPr>
        <p:txBody>
          <a:bodyPr/>
          <a:lstStyle/>
          <a:p>
            <a:pPr marL="457200" indent="-457200" eaLnBrk="1" hangingPunct="1">
              <a:buClr>
                <a:schemeClr val="accent6"/>
              </a:buClr>
              <a:buFont typeface="Arial" pitchFamily="34" charset="0"/>
              <a:buChar char="•"/>
              <a:defRPr/>
            </a:pPr>
            <a:r>
              <a:rPr lang="en-US" sz="3600" dirty="0" smtClean="0">
                <a:solidFill>
                  <a:srgbClr val="FFFFCC"/>
                </a:solidFill>
                <a:latin typeface="Calibri" panose="020F0502020204030204" pitchFamily="34" charset="0"/>
              </a:rPr>
              <a:t>Don’t attract pests</a:t>
            </a:r>
          </a:p>
          <a:p>
            <a:pPr marL="457200" indent="-457200" eaLnBrk="1" hangingPunct="1">
              <a:buClr>
                <a:schemeClr val="accent6"/>
              </a:buClr>
              <a:buFont typeface="Arial" pitchFamily="34" charset="0"/>
              <a:buChar char="•"/>
              <a:defRPr/>
            </a:pPr>
            <a:r>
              <a:rPr lang="en-US" sz="3600" dirty="0" smtClean="0">
                <a:solidFill>
                  <a:srgbClr val="FFFFCC"/>
                </a:solidFill>
                <a:latin typeface="Calibri" panose="020F0502020204030204" pitchFamily="34" charset="0"/>
              </a:rPr>
              <a:t>Keep them out</a:t>
            </a:r>
          </a:p>
          <a:p>
            <a:pPr marL="457200" indent="-457200" eaLnBrk="1" hangingPunct="1">
              <a:buClr>
                <a:schemeClr val="accent6"/>
              </a:buClr>
              <a:buFont typeface="Arial" pitchFamily="34" charset="0"/>
              <a:buChar char="•"/>
              <a:defRPr/>
            </a:pPr>
            <a:r>
              <a:rPr lang="en-US" sz="3600" dirty="0" smtClean="0">
                <a:solidFill>
                  <a:srgbClr val="FFFFCC"/>
                </a:solidFill>
                <a:latin typeface="Calibri" panose="020F0502020204030204" pitchFamily="34" charset="0"/>
              </a:rPr>
              <a:t>Get rid of them using the safest, most effective </a:t>
            </a:r>
            <a:br>
              <a:rPr lang="en-US" sz="3600" dirty="0" smtClean="0">
                <a:solidFill>
                  <a:srgbClr val="FFFFCC"/>
                </a:solidFill>
                <a:latin typeface="Calibri" panose="020F0502020204030204" pitchFamily="34" charset="0"/>
              </a:rPr>
            </a:br>
            <a:r>
              <a:rPr lang="en-US" sz="3600" dirty="0" smtClean="0">
                <a:solidFill>
                  <a:srgbClr val="FFFFCC"/>
                </a:solidFill>
                <a:latin typeface="Calibri" panose="020F0502020204030204" pitchFamily="34" charset="0"/>
              </a:rPr>
              <a:t>methods</a:t>
            </a:r>
          </a:p>
        </p:txBody>
      </p:sp>
      <p:pic>
        <p:nvPicPr>
          <p:cNvPr id="16392" name="Picture 6" descr="DSCN1006"/>
          <p:cNvPicPr>
            <a:picLocks noChangeAspect="1" noChangeArrowheads="1"/>
          </p:cNvPicPr>
          <p:nvPr/>
        </p:nvPicPr>
        <p:blipFill>
          <a:blip r:embed="rId3" cstate="screen"/>
          <a:srcRect/>
          <a:stretch>
            <a:fillRect/>
          </a:stretch>
        </p:blipFill>
        <p:spPr bwMode="auto">
          <a:xfrm>
            <a:off x="5410200" y="309562"/>
            <a:ext cx="3015248" cy="2814638"/>
          </a:xfrm>
          <a:prstGeom prst="rect">
            <a:avLst/>
          </a:prstGeom>
          <a:ln>
            <a:noFill/>
          </a:ln>
          <a:effectLst>
            <a:softEdge rad="112500"/>
          </a:effectLst>
        </p:spPr>
      </p:pic>
      <p:pic>
        <p:nvPicPr>
          <p:cNvPr id="10" name="Picture 4" descr="DSCN2363"/>
          <p:cNvPicPr>
            <a:picLocks noChangeAspect="1" noChangeArrowheads="1"/>
          </p:cNvPicPr>
          <p:nvPr/>
        </p:nvPicPr>
        <p:blipFill>
          <a:blip r:embed="rId4" cstate="screen"/>
          <a:srcRect/>
          <a:stretch>
            <a:fillRect/>
          </a:stretch>
        </p:blipFill>
        <p:spPr bwMode="auto">
          <a:xfrm>
            <a:off x="4953000" y="3886200"/>
            <a:ext cx="3657600" cy="2743200"/>
          </a:xfrm>
          <a:prstGeom prst="rect">
            <a:avLst/>
          </a:prstGeom>
          <a:ln>
            <a:noFill/>
          </a:ln>
          <a:effectLst>
            <a:softEdge rad="112500"/>
          </a:effectLst>
        </p:spPr>
      </p:pic>
      <p:pic>
        <p:nvPicPr>
          <p:cNvPr id="11" name="Picture 5" descr="More%20random%20shots%20of%20The%20Clutter"/>
          <p:cNvPicPr>
            <a:picLocks noChangeAspect="1" noChangeArrowheads="1"/>
          </p:cNvPicPr>
          <p:nvPr/>
        </p:nvPicPr>
        <p:blipFill>
          <a:blip r:embed="rId5" cstate="screen"/>
          <a:srcRect/>
          <a:stretch>
            <a:fillRect/>
          </a:stretch>
        </p:blipFill>
        <p:spPr bwMode="auto">
          <a:xfrm>
            <a:off x="1600200" y="4800600"/>
            <a:ext cx="2733675" cy="1794897"/>
          </a:xfrm>
          <a:prstGeom prst="rect">
            <a:avLst/>
          </a:prstGeom>
          <a:ln>
            <a:noFill/>
          </a:ln>
          <a:effectLst>
            <a:softEdge rad="112500"/>
          </a:effectLst>
        </p:spPr>
      </p:pic>
    </p:spTree>
    <p:extLst>
      <p:ext uri="{BB962C8B-B14F-4D97-AF65-F5344CB8AC3E}">
        <p14:creationId xmlns:p14="http://schemas.microsoft.com/office/powerpoint/2010/main" val="591583968"/>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6" presetClass="entr" presetSubtype="16"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ChangeArrowheads="1"/>
          </p:cNvSpPr>
          <p:nvPr>
            <p:ph type="title"/>
          </p:nvPr>
        </p:nvSpPr>
        <p:spPr>
          <a:xfrm>
            <a:off x="381000" y="533400"/>
            <a:ext cx="8153400" cy="609600"/>
          </a:xfrm>
        </p:spPr>
        <p:txBody>
          <a:bodyPr>
            <a:normAutofit fontScale="90000"/>
          </a:bodyPr>
          <a:lstStyle/>
          <a:p>
            <a:pPr eaLnBrk="1" hangingPunct="1">
              <a:defRPr/>
            </a:pPr>
            <a:r>
              <a:rPr lang="en-US" sz="4000" b="1" dirty="0" smtClean="0">
                <a:solidFill>
                  <a:schemeClr val="tx1"/>
                </a:solidFill>
                <a:effectLst/>
              </a:rPr>
              <a:t>Pest Proofing Problems – this door is open to pests!</a:t>
            </a:r>
          </a:p>
        </p:txBody>
      </p:sp>
      <p:pic>
        <p:nvPicPr>
          <p:cNvPr id="23555" name="Picture 5" descr="door crac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89690"/>
            <a:ext cx="6242050" cy="46815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2514" y="3429000"/>
            <a:ext cx="4052886" cy="327397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8485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68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83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a:xfrm>
            <a:off x="381000" y="152400"/>
            <a:ext cx="8153400" cy="1600200"/>
          </a:xfrm>
        </p:spPr>
        <p:txBody>
          <a:bodyPr>
            <a:normAutofit fontScale="90000"/>
          </a:bodyPr>
          <a:lstStyle/>
          <a:p>
            <a:pPr eaLnBrk="1" hangingPunct="1">
              <a:defRPr/>
            </a:pPr>
            <a:r>
              <a:rPr lang="en-US" sz="4000" b="1" dirty="0" smtClean="0">
                <a:solidFill>
                  <a:schemeClr val="tx1"/>
                </a:solidFill>
                <a:effectLst/>
              </a:rPr>
              <a:t> Waste Management – who has a party after the class party? …bugs! </a:t>
            </a:r>
          </a:p>
        </p:txBody>
      </p:sp>
      <p:pic>
        <p:nvPicPr>
          <p:cNvPr id="25603" name="Picture 4" descr="DSCN23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024062"/>
            <a:ext cx="6242050" cy="46815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502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85026"/>
                                        </p:tgtEl>
                                        <p:attrNameLst>
                                          <p:attrName>style.visibility</p:attrName>
                                        </p:attrNameLst>
                                      </p:cBhvr>
                                      <p:to>
                                        <p:strVal val="visible"/>
                                      </p:to>
                                    </p:set>
                                    <p:animEffect transition="in" filter="randombar(horizontal)">
                                      <p:cBhvr>
                                        <p:cTn id="7" dur="500"/>
                                        <p:tgtEl>
                                          <p:spTgt spid="385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381000" y="685800"/>
            <a:ext cx="8153400" cy="609600"/>
          </a:xfrm>
        </p:spPr>
        <p:txBody>
          <a:bodyPr>
            <a:normAutofit fontScale="90000"/>
          </a:bodyPr>
          <a:lstStyle/>
          <a:p>
            <a:pPr eaLnBrk="1" hangingPunct="1">
              <a:defRPr/>
            </a:pPr>
            <a:r>
              <a:rPr lang="en-US" sz="4000" b="1" dirty="0" smtClean="0">
                <a:solidFill>
                  <a:schemeClr val="tx1"/>
                </a:solidFill>
                <a:effectLst/>
              </a:rPr>
              <a:t> Evidence of Clutter Bugs – giving food and shelter to the enemy!</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8575" y="3824835"/>
            <a:ext cx="4035425" cy="303053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057400"/>
            <a:ext cx="5147702" cy="3429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169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0930"/>
                                        </p:tgtEl>
                                        <p:attrNameLst>
                                          <p:attrName>style.visibility</p:attrName>
                                        </p:attrNameLst>
                                      </p:cBhvr>
                                      <p:to>
                                        <p:strVal val="visible"/>
                                      </p:to>
                                    </p:set>
                                    <p:animEffect transition="in" filter="barn(inVertical)">
                                      <p:cBhvr>
                                        <p:cTn id="7" dur="500"/>
                                        <p:tgtEl>
                                          <p:spTgt spid="3809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a:xfrm>
            <a:off x="3886200" y="533400"/>
            <a:ext cx="4953000" cy="2286000"/>
          </a:xfrm>
        </p:spPr>
        <p:txBody>
          <a:bodyPr>
            <a:normAutofit/>
          </a:bodyPr>
          <a:lstStyle/>
          <a:p>
            <a:pPr eaLnBrk="1" hangingPunct="1">
              <a:defRPr/>
            </a:pPr>
            <a:r>
              <a:rPr lang="en-US" sz="4000" b="1" dirty="0" smtClean="0">
                <a:solidFill>
                  <a:schemeClr val="tx1"/>
                </a:solidFill>
                <a:effectLst/>
              </a:rPr>
              <a:t> Food Storage:                  cardboard = cockroach condos</a:t>
            </a:r>
          </a:p>
        </p:txBody>
      </p:sp>
      <p:pic>
        <p:nvPicPr>
          <p:cNvPr id="28675" name="Picture 4" descr="pantry II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801" y="457200"/>
            <a:ext cx="3440199" cy="2438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086" y="3468370"/>
            <a:ext cx="4225890" cy="316103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724400" y="3471033"/>
            <a:ext cx="4218187" cy="315836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triped Right Arrow 1"/>
          <p:cNvSpPr/>
          <p:nvPr/>
        </p:nvSpPr>
        <p:spPr bwMode="auto">
          <a:xfrm>
            <a:off x="4443976" y="5044952"/>
            <a:ext cx="280424" cy="212848"/>
          </a:xfrm>
          <a:prstGeom prst="stripedRightArrow">
            <a:avLst/>
          </a:prstGeom>
          <a:solidFill>
            <a:schemeClr val="accent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27396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82978"/>
                                        </p:tgtEl>
                                        <p:attrNameLst>
                                          <p:attrName>style.visibility</p:attrName>
                                        </p:attrNameLst>
                                      </p:cBhvr>
                                      <p:to>
                                        <p:strVal val="visible"/>
                                      </p:to>
                                    </p:set>
                                    <p:animEffect transition="in" filter="wipe(down)">
                                      <p:cBhvr>
                                        <p:cTn id="7" dur="500"/>
                                        <p:tgtEl>
                                          <p:spTgt spid="3829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7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237067" y="946879"/>
            <a:ext cx="8153400" cy="1016000"/>
          </a:xfrm>
        </p:spPr>
        <p:txBody>
          <a:bodyPr>
            <a:normAutofit fontScale="90000"/>
          </a:bodyPr>
          <a:lstStyle/>
          <a:p>
            <a:pPr eaLnBrk="1" hangingPunct="1"/>
            <a:r>
              <a:rPr lang="en-US" sz="4267" dirty="0"/>
              <a:t>Pesticides are important tools, many can be used effectively and safely</a:t>
            </a:r>
          </a:p>
        </p:txBody>
      </p:sp>
      <p:sp>
        <p:nvSpPr>
          <p:cNvPr id="3" name="Rectangle 2"/>
          <p:cNvSpPr/>
          <p:nvPr/>
        </p:nvSpPr>
        <p:spPr>
          <a:xfrm>
            <a:off x="4978402" y="1938868"/>
            <a:ext cx="3269165" cy="530017"/>
          </a:xfrm>
          <a:prstGeom prst="rect">
            <a:avLst/>
          </a:prstGeom>
        </p:spPr>
        <p:txBody>
          <a:bodyPr wrap="none">
            <a:spAutoFit/>
          </a:bodyPr>
          <a:lstStyle/>
          <a:p>
            <a:r>
              <a:rPr lang="en-US" sz="2844" dirty="0">
                <a:solidFill>
                  <a:srgbClr val="FFFF00"/>
                </a:solidFill>
                <a:latin typeface="Calibri" panose="020F0502020204030204" pitchFamily="34" charset="0"/>
              </a:rPr>
              <a:t>http://npic.orst.edu/</a:t>
            </a:r>
          </a:p>
        </p:txBody>
      </p:sp>
      <p:pic>
        <p:nvPicPr>
          <p:cNvPr id="15258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0365" t="10417" r="12094" b="5362"/>
          <a:stretch/>
        </p:blipFill>
        <p:spPr bwMode="auto">
          <a:xfrm>
            <a:off x="237067" y="2480733"/>
            <a:ext cx="5689600" cy="347445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66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6845" y="4648200"/>
            <a:ext cx="3177822" cy="159254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0206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a:xfrm>
            <a:off x="381000" y="533400"/>
            <a:ext cx="8153400" cy="609600"/>
          </a:xfrm>
        </p:spPr>
        <p:txBody>
          <a:bodyPr>
            <a:normAutofit fontScale="90000"/>
          </a:bodyPr>
          <a:lstStyle/>
          <a:p>
            <a:pPr eaLnBrk="1" hangingPunct="1">
              <a:defRPr/>
            </a:pPr>
            <a:r>
              <a:rPr lang="en-US" sz="4000" b="1" dirty="0" smtClean="0">
                <a:solidFill>
                  <a:schemeClr val="tx1"/>
                </a:solidFill>
                <a:effectLst/>
              </a:rPr>
              <a:t>But Self Applied Pesticides are    Completely Inappropriate! </a:t>
            </a:r>
          </a:p>
        </p:txBody>
      </p:sp>
      <p:pic>
        <p:nvPicPr>
          <p:cNvPr id="38916" name="Picture 7" descr="DSC002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24000"/>
            <a:ext cx="7242504" cy="47554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3886200"/>
            <a:ext cx="3962400" cy="29718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074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Science Teacher des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3656"/>
            <a:ext cx="91440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1295400" y="398371"/>
            <a:ext cx="8229600" cy="1249362"/>
          </a:xfrm>
        </p:spPr>
        <p:txBody>
          <a:bodyPr rtlCol="0">
            <a:normAutofit/>
          </a:bodyPr>
          <a:lstStyle/>
          <a:p>
            <a:pPr eaLnBrk="1" fontAlgn="auto" hangingPunct="1">
              <a:spcAft>
                <a:spcPts val="0"/>
              </a:spcAft>
              <a:defRPr/>
            </a:pPr>
            <a:r>
              <a:rPr lang="en-US" b="1" dirty="0" smtClean="0">
                <a:solidFill>
                  <a:schemeClr val="tx1"/>
                </a:solidFill>
                <a:effectLst>
                  <a:outerShdw blurRad="38100" dist="38100" dir="2700000" algn="tl">
                    <a:srgbClr val="000000">
                      <a:alpha val="43137"/>
                    </a:srgbClr>
                  </a:outerShdw>
                </a:effectLst>
              </a:rPr>
              <a:t>Teacher desk drawer</a:t>
            </a:r>
          </a:p>
        </p:txBody>
      </p:sp>
    </p:spTree>
    <p:extLst>
      <p:ext uri="{BB962C8B-B14F-4D97-AF65-F5344CB8AC3E}">
        <p14:creationId xmlns:p14="http://schemas.microsoft.com/office/powerpoint/2010/main" val="1951443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Staff Lounge Cabine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27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Title 4"/>
          <p:cNvSpPr>
            <a:spLocks noGrp="1"/>
          </p:cNvSpPr>
          <p:nvPr>
            <p:ph type="title"/>
          </p:nvPr>
        </p:nvSpPr>
        <p:spPr>
          <a:xfrm>
            <a:off x="457200" y="1066800"/>
            <a:ext cx="4648200" cy="1020763"/>
          </a:xfrm>
        </p:spPr>
        <p:txBody>
          <a:bodyPr>
            <a:noAutofit/>
          </a:bodyPr>
          <a:lstStyle/>
          <a:p>
            <a:pPr algn="l" eaLnBrk="1" hangingPunct="1"/>
            <a:r>
              <a:rPr lang="en-US" sz="3600" b="1" dirty="0" smtClean="0">
                <a:solidFill>
                  <a:schemeClr val="tx1"/>
                </a:solidFill>
              </a:rPr>
              <a:t>Kitchen cabinet</a:t>
            </a:r>
            <a:br>
              <a:rPr lang="en-US" sz="3600" b="1" dirty="0" smtClean="0">
                <a:solidFill>
                  <a:schemeClr val="tx1"/>
                </a:solidFill>
              </a:rPr>
            </a:br>
            <a:endParaRPr lang="en-US" sz="3600" b="1" dirty="0" smtClean="0">
              <a:solidFill>
                <a:schemeClr val="tx1"/>
              </a:solidFill>
            </a:endParaRPr>
          </a:p>
        </p:txBody>
      </p:sp>
    </p:spTree>
    <p:extLst>
      <p:ext uri="{BB962C8B-B14F-4D97-AF65-F5344CB8AC3E}">
        <p14:creationId xmlns:p14="http://schemas.microsoft.com/office/powerpoint/2010/main" val="14059520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Under teacher des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304800" y="5562600"/>
            <a:ext cx="8229600" cy="1143000"/>
          </a:xfrm>
        </p:spPr>
        <p:txBody>
          <a:bodyPr rtlCol="0">
            <a:normAutofit/>
          </a:bodyPr>
          <a:lstStyle/>
          <a:p>
            <a:pPr eaLnBrk="1" fontAlgn="auto" hangingPunct="1">
              <a:spcAft>
                <a:spcPts val="0"/>
              </a:spcAft>
              <a:defRPr/>
            </a:pPr>
            <a:r>
              <a:rPr lang="en-US" b="1" dirty="0" smtClean="0">
                <a:solidFill>
                  <a:schemeClr val="tx1"/>
                </a:solidFill>
              </a:rPr>
              <a:t>Child Accessible cabinet</a:t>
            </a:r>
          </a:p>
        </p:txBody>
      </p:sp>
    </p:spTree>
    <p:extLst>
      <p:ext uri="{BB962C8B-B14F-4D97-AF65-F5344CB8AC3E}">
        <p14:creationId xmlns:p14="http://schemas.microsoft.com/office/powerpoint/2010/main" val="9440223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0" y="-68520"/>
            <a:ext cx="9139158" cy="6926520"/>
          </a:xfrm>
          <a:prstGeom prst="rect">
            <a:avLst/>
          </a:prstGeom>
          <a:blipFill dpi="0" rotWithShape="1">
            <a:blip r:embed="rId2" cstate="print">
              <a:alphaModFix amt="4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81000" y="1386006"/>
            <a:ext cx="8458200" cy="4247317"/>
          </a:xfrm>
          <a:prstGeom prst="rect">
            <a:avLst/>
          </a:prstGeom>
          <a:noFill/>
        </p:spPr>
        <p:txBody>
          <a:bodyPr wrap="square" rtlCol="0">
            <a:spAutoFit/>
          </a:bodyPr>
          <a:lstStyle/>
          <a:p>
            <a:pPr marL="457200" indent="-457200">
              <a:buFont typeface="Arial" panose="020B0604020202020204" pitchFamily="34" charset="0"/>
              <a:buChar char="•"/>
            </a:pPr>
            <a:r>
              <a:rPr lang="en-US" sz="3000" b="1" dirty="0" smtClean="0">
                <a:solidFill>
                  <a:srgbClr val="660033"/>
                </a:solidFill>
                <a:latin typeface="Calibri" panose="020F0502020204030204" pitchFamily="34" charset="0"/>
              </a:rPr>
              <a:t>Include </a:t>
            </a:r>
            <a:r>
              <a:rPr lang="en-US" sz="3000" b="1" dirty="0">
                <a:solidFill>
                  <a:srgbClr val="660033"/>
                </a:solidFill>
                <a:latin typeface="Calibri" panose="020F0502020204030204" pitchFamily="34" charset="0"/>
              </a:rPr>
              <a:t>diverse physical spaces, indoors and out, that require customized solutions to </a:t>
            </a:r>
            <a:r>
              <a:rPr lang="en-US" sz="3000" b="1" dirty="0" smtClean="0">
                <a:solidFill>
                  <a:srgbClr val="660033"/>
                </a:solidFill>
                <a:latin typeface="Calibri" panose="020F0502020204030204" pitchFamily="34" charset="0"/>
              </a:rPr>
              <a:t>pest problems</a:t>
            </a:r>
          </a:p>
          <a:p>
            <a:endParaRPr lang="en-US" sz="3000" b="1" dirty="0" smtClean="0">
              <a:solidFill>
                <a:srgbClr val="660033"/>
              </a:solidFill>
              <a:latin typeface="Calibri" panose="020F0502020204030204" pitchFamily="34" charset="0"/>
            </a:endParaRPr>
          </a:p>
          <a:p>
            <a:pPr marL="457200" indent="-457200">
              <a:buFont typeface="Arial" panose="020B0604020202020204" pitchFamily="34" charset="0"/>
              <a:buChar char="•"/>
            </a:pPr>
            <a:r>
              <a:rPr lang="en-US" sz="3000" b="1" dirty="0" smtClean="0">
                <a:solidFill>
                  <a:srgbClr val="660033"/>
                </a:solidFill>
                <a:latin typeface="Calibri" panose="020F0502020204030204" pitchFamily="34" charset="0"/>
              </a:rPr>
              <a:t>Provide ideal </a:t>
            </a:r>
            <a:r>
              <a:rPr lang="en-US" sz="3000" b="1" dirty="0">
                <a:solidFill>
                  <a:srgbClr val="660033"/>
                </a:solidFill>
                <a:latin typeface="Calibri" panose="020F0502020204030204" pitchFamily="34" charset="0"/>
              </a:rPr>
              <a:t>entry </a:t>
            </a:r>
            <a:r>
              <a:rPr lang="en-US" sz="3000" b="1" dirty="0" smtClean="0">
                <a:solidFill>
                  <a:srgbClr val="660033"/>
                </a:solidFill>
                <a:latin typeface="Calibri" panose="020F0502020204030204" pitchFamily="34" charset="0"/>
              </a:rPr>
              <a:t>points and </a:t>
            </a:r>
            <a:r>
              <a:rPr lang="en-US" sz="3000" b="1" dirty="0">
                <a:solidFill>
                  <a:srgbClr val="660033"/>
                </a:solidFill>
                <a:latin typeface="Calibri" panose="020F0502020204030204" pitchFamily="34" charset="0"/>
              </a:rPr>
              <a:t>harborages for </a:t>
            </a:r>
            <a:r>
              <a:rPr lang="en-US" sz="3000" b="1" dirty="0" smtClean="0">
                <a:solidFill>
                  <a:srgbClr val="660033"/>
                </a:solidFill>
                <a:latin typeface="Calibri" panose="020F0502020204030204" pitchFamily="34" charset="0"/>
              </a:rPr>
              <a:t>pests</a:t>
            </a:r>
          </a:p>
          <a:p>
            <a:endParaRPr lang="en-US" sz="3000" b="1" dirty="0" smtClean="0">
              <a:solidFill>
                <a:srgbClr val="660033"/>
              </a:solidFill>
              <a:latin typeface="Calibri" panose="020F0502020204030204" pitchFamily="34" charset="0"/>
            </a:endParaRPr>
          </a:p>
          <a:p>
            <a:pPr marL="457200" indent="-457200">
              <a:buFont typeface="Arial" panose="020B0604020202020204" pitchFamily="34" charset="0"/>
              <a:buChar char="•"/>
            </a:pPr>
            <a:r>
              <a:rPr lang="en-US" sz="3000" b="1" dirty="0">
                <a:solidFill>
                  <a:srgbClr val="660033"/>
                </a:solidFill>
                <a:latin typeface="Calibri" panose="020F0502020204030204" pitchFamily="34" charset="0"/>
              </a:rPr>
              <a:t>Diminishing budgets and deferred maintenance </a:t>
            </a:r>
            <a:r>
              <a:rPr lang="en-US" sz="3000" b="1" dirty="0" smtClean="0">
                <a:solidFill>
                  <a:srgbClr val="660033"/>
                </a:solidFill>
                <a:latin typeface="Calibri" panose="020F0502020204030204" pitchFamily="34" charset="0"/>
              </a:rPr>
              <a:t>worsen these problems</a:t>
            </a:r>
          </a:p>
        </p:txBody>
      </p:sp>
      <p:sp>
        <p:nvSpPr>
          <p:cNvPr id="5" name="TextBox 4"/>
          <p:cNvSpPr txBox="1"/>
          <p:nvPr/>
        </p:nvSpPr>
        <p:spPr>
          <a:xfrm>
            <a:off x="151882" y="320040"/>
            <a:ext cx="8898013" cy="707886"/>
          </a:xfrm>
          <a:prstGeom prst="rect">
            <a:avLst/>
          </a:prstGeom>
          <a:noFill/>
        </p:spPr>
        <p:txBody>
          <a:bodyPr wrap="none" rtlCol="0">
            <a:spAutoFit/>
          </a:bodyPr>
          <a:lstStyle/>
          <a:p>
            <a:pPr algn="ctr"/>
            <a:r>
              <a:rPr lang="en-US" sz="4000" b="1" dirty="0" smtClean="0">
                <a:solidFill>
                  <a:srgbClr val="660033"/>
                </a:solidFill>
                <a:latin typeface="Calibri" panose="020F0502020204030204" pitchFamily="34" charset="0"/>
              </a:rPr>
              <a:t>Community (“Sensitive”) Environment ??</a:t>
            </a:r>
          </a:p>
        </p:txBody>
      </p:sp>
    </p:spTree>
    <p:extLst>
      <p:ext uri="{BB962C8B-B14F-4D97-AF65-F5344CB8AC3E}">
        <p14:creationId xmlns:p14="http://schemas.microsoft.com/office/powerpoint/2010/main" val="10313999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Rot="1" noChangeArrowheads="1"/>
          </p:cNvSpPr>
          <p:nvPr>
            <p:ph type="title"/>
          </p:nvPr>
        </p:nvSpPr>
        <p:spPr>
          <a:xfrm>
            <a:off x="0" y="61913"/>
            <a:ext cx="6629400" cy="928687"/>
          </a:xfrm>
        </p:spPr>
        <p:txBody>
          <a:bodyPr>
            <a:normAutofit/>
          </a:bodyPr>
          <a:lstStyle/>
          <a:p>
            <a:pPr eaLnBrk="1" hangingPunct="1"/>
            <a:r>
              <a:rPr lang="en-US" altLang="ko-KR" sz="4800" dirty="0">
                <a:latin typeface="Calibri" panose="020F0502020204030204" pitchFamily="34" charset="0"/>
                <a:ea typeface="Gulim" panose="020B0600000101010101" pitchFamily="34" charset="-127"/>
              </a:rPr>
              <a:t>Don’t </a:t>
            </a:r>
            <a:r>
              <a:rPr lang="en-US" altLang="ko-KR" sz="4800" dirty="0" smtClean="0">
                <a:latin typeface="Calibri" panose="020F0502020204030204" pitchFamily="34" charset="0"/>
                <a:ea typeface="Gulim" panose="020B0600000101010101" pitchFamily="34" charset="-127"/>
              </a:rPr>
              <a:t>Look. Observe. </a:t>
            </a:r>
          </a:p>
        </p:txBody>
      </p:sp>
      <p:sp>
        <p:nvSpPr>
          <p:cNvPr id="10" name="Rectangle 2"/>
          <p:cNvSpPr txBox="1">
            <a:spLocks noRot="1" noChangeArrowheads="1"/>
          </p:cNvSpPr>
          <p:nvPr/>
        </p:nvSpPr>
        <p:spPr bwMode="auto">
          <a:xfrm>
            <a:off x="5486400" y="5715000"/>
            <a:ext cx="3657600" cy="928688"/>
          </a:xfrm>
          <a:prstGeom prst="rect">
            <a:avLst/>
          </a:prstGeom>
          <a:noFill/>
          <a:ln w="9525">
            <a:noFill/>
            <a:miter lim="800000"/>
            <a:headEnd/>
            <a:tailEnd/>
          </a:ln>
        </p:spPr>
        <p:txBody>
          <a:bodyPr lIns="92075" tIns="46038" rIns="92075" bIns="46038" anchor="ctr"/>
          <a:lstStyle/>
          <a:p>
            <a:pPr algn="ctr">
              <a:defRPr/>
            </a:pPr>
            <a:r>
              <a:rPr lang="en-US" altLang="ko-KR" sz="4800" kern="0" dirty="0">
                <a:solidFill>
                  <a:srgbClr val="FFCC00"/>
                </a:solidFill>
                <a:latin typeface="Century Schoolbook" pitchFamily="18" charset="0"/>
                <a:ea typeface="굴림" pitchFamily="34" charset="-127"/>
                <a:cs typeface="+mj-cs"/>
              </a:rPr>
              <a:t>Monitor</a:t>
            </a:r>
          </a:p>
        </p:txBody>
      </p:sp>
      <p:pic>
        <p:nvPicPr>
          <p:cNvPr id="4" name="Picture 5" descr="monitor low"/>
          <p:cNvPicPr>
            <a:picLocks noGrp="1" noChangeAspect="1" noChangeArrowheads="1"/>
          </p:cNvPicPr>
          <p:nvPr>
            <p:ph sz="quarter" idx="4294967295"/>
          </p:nvPr>
        </p:nvPicPr>
        <p:blipFill>
          <a:blip r:embed="rId3" cstate="screen"/>
          <a:srcRect/>
          <a:stretch>
            <a:fillRect/>
          </a:stretch>
        </p:blipFill>
        <p:spPr>
          <a:xfrm>
            <a:off x="381000" y="1143000"/>
            <a:ext cx="3774226" cy="2971800"/>
          </a:xfrm>
          <a:effectLst>
            <a:softEdge rad="112500"/>
          </a:effectLst>
        </p:spPr>
      </p:pic>
      <p:pic>
        <p:nvPicPr>
          <p:cNvPr id="5" name="Picture 3" descr="Victor trifold"/>
          <p:cNvPicPr>
            <a:picLocks noGrp="1" noChangeAspect="1" noChangeArrowheads="1"/>
          </p:cNvPicPr>
          <p:nvPr>
            <p:ph idx="1"/>
          </p:nvPr>
        </p:nvPicPr>
        <p:blipFill>
          <a:blip r:embed="rId4" cstate="screen"/>
          <a:srcRect/>
          <a:stretch>
            <a:fillRect/>
          </a:stretch>
        </p:blipFill>
        <p:spPr>
          <a:xfrm>
            <a:off x="4419600" y="931506"/>
            <a:ext cx="3962400" cy="3335694"/>
          </a:xfrm>
          <a:effectLst>
            <a:softEdge rad="112500"/>
          </a:effectLst>
        </p:spPr>
      </p:pic>
      <p:pic>
        <p:nvPicPr>
          <p:cNvPr id="6" name="Picture 3" descr="SLC mouse feeding"/>
          <p:cNvPicPr>
            <a:picLocks noGrp="1" noChangeAspect="1" noChangeArrowheads="1"/>
          </p:cNvPicPr>
          <p:nvPr>
            <p:ph idx="1"/>
          </p:nvPr>
        </p:nvPicPr>
        <p:blipFill>
          <a:blip r:embed="rId5" cstate="screen">
            <a:lum bright="10000"/>
          </a:blip>
          <a:srcRect/>
          <a:stretch>
            <a:fillRect/>
          </a:stretch>
        </p:blipFill>
        <p:spPr>
          <a:xfrm>
            <a:off x="228600" y="831849"/>
            <a:ext cx="8763000" cy="5721351"/>
          </a:xfrm>
          <a:effectLst>
            <a:softEdge rad="112500"/>
          </a:effectLst>
        </p:spPr>
      </p:pic>
      <p:pic>
        <p:nvPicPr>
          <p:cNvPr id="7" name="Picture 2" descr="http://farm4.static.flickr.com/3016/2923401412_8efa8944fd.jpg"/>
          <p:cNvPicPr>
            <a:picLocks noChangeAspect="1" noChangeArrowheads="1"/>
          </p:cNvPicPr>
          <p:nvPr/>
        </p:nvPicPr>
        <p:blipFill>
          <a:blip r:embed="rId6" cstate="screen"/>
          <a:srcRect/>
          <a:stretch>
            <a:fillRect/>
          </a:stretch>
        </p:blipFill>
        <p:spPr bwMode="auto">
          <a:xfrm>
            <a:off x="167469" y="838200"/>
            <a:ext cx="8824131" cy="5791200"/>
          </a:xfrm>
          <a:prstGeom prst="rect">
            <a:avLst/>
          </a:prstGeom>
          <a:ln>
            <a:noFill/>
          </a:ln>
          <a:effectLst>
            <a:softEdge rad="112500"/>
          </a:effectLst>
        </p:spPr>
      </p:pic>
    </p:spTree>
    <p:extLst>
      <p:ext uri="{BB962C8B-B14F-4D97-AF65-F5344CB8AC3E}">
        <p14:creationId xmlns:p14="http://schemas.microsoft.com/office/powerpoint/2010/main" val="27763844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grpId="0" nodeType="afterEffect">
                                  <p:stCondLst>
                                    <p:cond delay="0"/>
                                  </p:stCondLst>
                                  <p:iterate type="lt">
                                    <p:tmPct val="0"/>
                                  </p:iterate>
                                  <p:childTnLst>
                                    <p:set>
                                      <p:cBhvr>
                                        <p:cTn id="6" dur="1" fill="hold">
                                          <p:stCondLst>
                                            <p:cond delay="0"/>
                                          </p:stCondLst>
                                        </p:cTn>
                                        <p:tgtEl>
                                          <p:spTgt spid="414722"/>
                                        </p:tgtEl>
                                        <p:attrNameLst>
                                          <p:attrName>style.visibility</p:attrName>
                                        </p:attrNameLst>
                                      </p:cBhvr>
                                      <p:to>
                                        <p:strVal val="visible"/>
                                      </p:to>
                                    </p:set>
                                    <p:anim calcmode="lin" valueType="num">
                                      <p:cBhvr>
                                        <p:cTn id="7" dur="500" fill="hold"/>
                                        <p:tgtEl>
                                          <p:spTgt spid="41472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1472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1472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14722"/>
                                        </p:tgtEl>
                                        <p:attrNameLst>
                                          <p:attrName>ppt_y</p:attrName>
                                        </p:attrNameLst>
                                      </p:cBhvr>
                                      <p:tavLst>
                                        <p:tav tm="0">
                                          <p:val>
                                            <p:strVal val="#ppt_y"/>
                                          </p:val>
                                        </p:tav>
                                        <p:tav tm="100000">
                                          <p:val>
                                            <p:strVal val="#ppt_y"/>
                                          </p:val>
                                        </p:tav>
                                      </p:tavLst>
                                    </p:anim>
                                  </p:childTnLst>
                                </p:cTn>
                              </p:par>
                            </p:childTnLst>
                          </p:cTn>
                        </p:par>
                        <p:par>
                          <p:cTn id="11" fill="hold" nodeType="afterGroup">
                            <p:stCondLst>
                              <p:cond delay="500"/>
                            </p:stCondLst>
                            <p:childTnLst>
                              <p:par>
                                <p:cTn id="12" presetID="15" presetClass="emph" presetSubtype="0" grpId="1" nodeType="afterEffect">
                                  <p:stCondLst>
                                    <p:cond delay="0"/>
                                  </p:stCondLst>
                                  <p:iterate type="lt">
                                    <p:tmAbs val="25"/>
                                  </p:iterate>
                                  <p:childTnLst>
                                    <p:set>
                                      <p:cBhvr override="childStyle">
                                        <p:cTn id="13" dur="indefinite"/>
                                        <p:tgtEl>
                                          <p:spTgt spid="414722"/>
                                        </p:tgtEl>
                                        <p:attrNameLst>
                                          <p:attrName>style.fontWeight</p:attrName>
                                        </p:attrNameLst>
                                      </p:cBhvr>
                                      <p:to>
                                        <p:strVal val="bold"/>
                                      </p:to>
                                    </p:set>
                                  </p:childTnLst>
                                </p:cTn>
                              </p:par>
                            </p:childTnLst>
                          </p:cTn>
                        </p:par>
                        <p:par>
                          <p:cTn id="14" fill="hold" nodeType="afterGroup">
                            <p:stCondLst>
                              <p:cond delay="950"/>
                            </p:stCondLst>
                            <p:childTnLst>
                              <p:par>
                                <p:cTn id="15" presetID="39" presetClass="entr" presetSubtype="0" accel="100000" fill="hold" grpId="0" nodeType="afterEffect">
                                  <p:stCondLst>
                                    <p:cond delay="0"/>
                                  </p:stCondLst>
                                  <p:iterate type="lt">
                                    <p:tmPct val="0"/>
                                  </p:iterate>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18" dur="5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19" dur="5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20" dur="500" fill="hold"/>
                                        <p:tgtEl>
                                          <p:spTgt spid="10"/>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1450"/>
                            </p:stCondLst>
                            <p:childTnLst>
                              <p:par>
                                <p:cTn id="22" presetID="15" presetClass="emph" presetSubtype="0" grpId="1" nodeType="afterEffect">
                                  <p:stCondLst>
                                    <p:cond delay="0"/>
                                  </p:stCondLst>
                                  <p:iterate type="lt">
                                    <p:tmAbs val="25"/>
                                  </p:iterate>
                                  <p:childTnLst>
                                    <p:set>
                                      <p:cBhvr override="childStyle">
                                        <p:cTn id="23" dur="indefinite"/>
                                        <p:tgtEl>
                                          <p:spTgt spid="10"/>
                                        </p:tgtEl>
                                        <p:attrNameLst>
                                          <p:attrName>style.fontWeight</p:attrName>
                                        </p:attrNameLst>
                                      </p:cBhvr>
                                      <p:to>
                                        <p:strVal val="bol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722" grpId="0"/>
      <p:bldP spid="414722" grpId="1"/>
      <p:bldP spid="10" grpId="0"/>
      <p:bldP spid="10"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Rot="1" noChangeArrowheads="1"/>
          </p:cNvSpPr>
          <p:nvPr>
            <p:ph type="title"/>
          </p:nvPr>
        </p:nvSpPr>
        <p:spPr>
          <a:xfrm>
            <a:off x="457200" y="155218"/>
            <a:ext cx="4724400" cy="928688"/>
          </a:xfrm>
        </p:spPr>
        <p:txBody>
          <a:bodyPr>
            <a:normAutofit/>
          </a:bodyPr>
          <a:lstStyle/>
          <a:p>
            <a:pPr eaLnBrk="1" hangingPunct="1"/>
            <a:r>
              <a:rPr lang="en-US" altLang="ko-KR" sz="3600" b="1" cap="none" dirty="0" smtClean="0">
                <a:effectLst/>
                <a:latin typeface="Calibri" panose="020F0502020204030204" pitchFamily="34" charset="0"/>
                <a:ea typeface="Gulim" panose="020B0600000101010101" pitchFamily="34" charset="-127"/>
              </a:rPr>
              <a:t>Shock and Awe</a:t>
            </a:r>
          </a:p>
        </p:txBody>
      </p:sp>
      <p:sp>
        <p:nvSpPr>
          <p:cNvPr id="10" name="Rectangle 2"/>
          <p:cNvSpPr txBox="1">
            <a:spLocks noRot="1" noChangeArrowheads="1"/>
          </p:cNvSpPr>
          <p:nvPr/>
        </p:nvSpPr>
        <p:spPr bwMode="auto">
          <a:xfrm>
            <a:off x="5867400" y="5943600"/>
            <a:ext cx="3657600" cy="928688"/>
          </a:xfrm>
          <a:prstGeom prst="rect">
            <a:avLst/>
          </a:prstGeom>
          <a:noFill/>
          <a:ln w="9525">
            <a:noFill/>
            <a:miter lim="800000"/>
            <a:headEnd/>
            <a:tailEnd/>
          </a:ln>
        </p:spPr>
        <p:txBody>
          <a:bodyPr lIns="92075" tIns="46038" rIns="92075" bIns="46038" anchor="ctr"/>
          <a:lstStyle/>
          <a:p>
            <a:pPr algn="ctr">
              <a:defRPr/>
            </a:pPr>
            <a:r>
              <a:rPr lang="en-US" altLang="ko-KR" sz="4800" kern="0" dirty="0">
                <a:solidFill>
                  <a:srgbClr val="FFCC00"/>
                </a:solidFill>
                <a:latin typeface="Century Schoolbook" pitchFamily="18" charset="0"/>
                <a:ea typeface="굴림" pitchFamily="34" charset="-127"/>
                <a:cs typeface="+mj-cs"/>
              </a:rPr>
              <a:t>Inspect</a:t>
            </a:r>
          </a:p>
        </p:txBody>
      </p:sp>
      <p:pic>
        <p:nvPicPr>
          <p:cNvPr id="11" name="Picture 5" descr="CIMG0360.JPG"/>
          <p:cNvPicPr>
            <a:picLocks noChangeAspect="1"/>
          </p:cNvPicPr>
          <p:nvPr/>
        </p:nvPicPr>
        <p:blipFill>
          <a:blip r:embed="rId3" cstate="screen"/>
          <a:srcRect/>
          <a:stretch>
            <a:fillRect/>
          </a:stretch>
        </p:blipFill>
        <p:spPr bwMode="auto">
          <a:xfrm>
            <a:off x="381000" y="990600"/>
            <a:ext cx="6858000" cy="5143500"/>
          </a:xfrm>
          <a:prstGeom prst="rect">
            <a:avLst/>
          </a:prstGeom>
          <a:ln>
            <a:noFill/>
          </a:ln>
          <a:effectLst>
            <a:softEdge rad="112500"/>
          </a:effectLst>
        </p:spPr>
      </p:pic>
      <p:pic>
        <p:nvPicPr>
          <p:cNvPr id="12" name="Picture 3" descr="Wood counter tops"/>
          <p:cNvPicPr>
            <a:picLocks noGrp="1" noChangeAspect="1" noChangeArrowheads="1"/>
          </p:cNvPicPr>
          <p:nvPr>
            <p:ph sz="half" idx="1"/>
          </p:nvPr>
        </p:nvPicPr>
        <p:blipFill>
          <a:blip r:embed="rId4" cstate="screen"/>
          <a:srcRect/>
          <a:stretch>
            <a:fillRect/>
          </a:stretch>
        </p:blipFill>
        <p:spPr>
          <a:xfrm>
            <a:off x="381000" y="914400"/>
            <a:ext cx="7543800" cy="5657850"/>
          </a:xfrm>
          <a:effectLst>
            <a:softEdge rad="112500"/>
          </a:effectLst>
        </p:spPr>
      </p:pic>
      <p:pic>
        <p:nvPicPr>
          <p:cNvPr id="13" name="Picture 4" descr="DSCN1000"/>
          <p:cNvPicPr>
            <a:picLocks noGrp="1" noChangeAspect="1" noChangeArrowheads="1"/>
          </p:cNvPicPr>
          <p:nvPr>
            <p:ph sz="half" idx="2"/>
          </p:nvPr>
        </p:nvPicPr>
        <p:blipFill>
          <a:blip r:embed="rId5" cstate="screen"/>
          <a:srcRect/>
          <a:stretch>
            <a:fillRect/>
          </a:stretch>
        </p:blipFill>
        <p:spPr>
          <a:xfrm>
            <a:off x="381000" y="914400"/>
            <a:ext cx="8229600" cy="5829300"/>
          </a:xfrm>
          <a:effectLst>
            <a:softEdge rad="112500"/>
          </a:effectLst>
        </p:spPr>
      </p:pic>
      <p:pic>
        <p:nvPicPr>
          <p:cNvPr id="14" name="Picture 3" descr="Bobby's search"/>
          <p:cNvPicPr>
            <a:picLocks noChangeAspect="1" noChangeArrowheads="1"/>
          </p:cNvPicPr>
          <p:nvPr/>
        </p:nvPicPr>
        <p:blipFill>
          <a:blip r:embed="rId6" cstate="screen"/>
          <a:srcRect/>
          <a:stretch>
            <a:fillRect/>
          </a:stretch>
        </p:blipFill>
        <p:spPr bwMode="auto">
          <a:xfrm>
            <a:off x="381000" y="781050"/>
            <a:ext cx="8534400" cy="6076950"/>
          </a:xfrm>
          <a:prstGeom prst="rect">
            <a:avLst/>
          </a:prstGeom>
          <a:ln>
            <a:noFill/>
          </a:ln>
          <a:effectLst>
            <a:softEdge rad="112500"/>
          </a:effectLst>
        </p:spPr>
      </p:pic>
    </p:spTree>
    <p:extLst>
      <p:ext uri="{BB962C8B-B14F-4D97-AF65-F5344CB8AC3E}">
        <p14:creationId xmlns:p14="http://schemas.microsoft.com/office/powerpoint/2010/main" val="38062726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grpId="0" nodeType="afterEffect">
                                  <p:stCondLst>
                                    <p:cond delay="0"/>
                                  </p:stCondLst>
                                  <p:iterate type="lt">
                                    <p:tmPct val="0"/>
                                  </p:iterate>
                                  <p:childTnLst>
                                    <p:set>
                                      <p:cBhvr>
                                        <p:cTn id="6" dur="1" fill="hold">
                                          <p:stCondLst>
                                            <p:cond delay="0"/>
                                          </p:stCondLst>
                                        </p:cTn>
                                        <p:tgtEl>
                                          <p:spTgt spid="414722"/>
                                        </p:tgtEl>
                                        <p:attrNameLst>
                                          <p:attrName>style.visibility</p:attrName>
                                        </p:attrNameLst>
                                      </p:cBhvr>
                                      <p:to>
                                        <p:strVal val="visible"/>
                                      </p:to>
                                    </p:set>
                                    <p:anim calcmode="lin" valueType="num">
                                      <p:cBhvr>
                                        <p:cTn id="7" dur="500" fill="hold"/>
                                        <p:tgtEl>
                                          <p:spTgt spid="41472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1472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1472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14722"/>
                                        </p:tgtEl>
                                        <p:attrNameLst>
                                          <p:attrName>ppt_y</p:attrName>
                                        </p:attrNameLst>
                                      </p:cBhvr>
                                      <p:tavLst>
                                        <p:tav tm="0">
                                          <p:val>
                                            <p:strVal val="#ppt_y"/>
                                          </p:val>
                                        </p:tav>
                                        <p:tav tm="100000">
                                          <p:val>
                                            <p:strVal val="#ppt_y"/>
                                          </p:val>
                                        </p:tav>
                                      </p:tavLst>
                                    </p:anim>
                                  </p:childTnLst>
                                </p:cTn>
                              </p:par>
                            </p:childTnLst>
                          </p:cTn>
                        </p:par>
                        <p:par>
                          <p:cTn id="11" fill="hold" nodeType="afterGroup">
                            <p:stCondLst>
                              <p:cond delay="500"/>
                            </p:stCondLst>
                            <p:childTnLst>
                              <p:par>
                                <p:cTn id="12" presetID="15" presetClass="emph" presetSubtype="0" grpId="1" nodeType="afterEffect">
                                  <p:stCondLst>
                                    <p:cond delay="0"/>
                                  </p:stCondLst>
                                  <p:iterate type="lt">
                                    <p:tmAbs val="25"/>
                                  </p:iterate>
                                  <p:childTnLst>
                                    <p:set>
                                      <p:cBhvr override="childStyle">
                                        <p:cTn id="13" dur="indefinite"/>
                                        <p:tgtEl>
                                          <p:spTgt spid="414722"/>
                                        </p:tgtEl>
                                        <p:attrNameLst>
                                          <p:attrName>style.fontWeight</p:attrName>
                                        </p:attrNameLst>
                                      </p:cBhvr>
                                      <p:to>
                                        <p:strVal val="bold"/>
                                      </p:to>
                                    </p:set>
                                  </p:childTnLst>
                                </p:cTn>
                              </p:par>
                            </p:childTnLst>
                          </p:cTn>
                        </p:par>
                        <p:par>
                          <p:cTn id="14" fill="hold" nodeType="afterGroup">
                            <p:stCondLst>
                              <p:cond delay="775"/>
                            </p:stCondLst>
                            <p:childTnLst>
                              <p:par>
                                <p:cTn id="15" presetID="39" presetClass="entr" presetSubtype="0" accel="100000" fill="hold" grpId="0" nodeType="afterEffect">
                                  <p:stCondLst>
                                    <p:cond delay="0"/>
                                  </p:stCondLst>
                                  <p:iterate type="lt">
                                    <p:tmPct val="0"/>
                                  </p:iterate>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18" dur="5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19" dur="5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20" dur="500" fill="hold"/>
                                        <p:tgtEl>
                                          <p:spTgt spid="10"/>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1275"/>
                            </p:stCondLst>
                            <p:childTnLst>
                              <p:par>
                                <p:cTn id="22" presetID="15" presetClass="emph" presetSubtype="0" grpId="1" nodeType="afterEffect">
                                  <p:stCondLst>
                                    <p:cond delay="0"/>
                                  </p:stCondLst>
                                  <p:iterate type="lt">
                                    <p:tmAbs val="25"/>
                                  </p:iterate>
                                  <p:childTnLst>
                                    <p:set>
                                      <p:cBhvr override="childStyle">
                                        <p:cTn id="23" dur="indefinite"/>
                                        <p:tgtEl>
                                          <p:spTgt spid="10"/>
                                        </p:tgtEl>
                                        <p:attrNameLst>
                                          <p:attrName>style.fontWeight</p:attrName>
                                        </p:attrNameLst>
                                      </p:cBhvr>
                                      <p:to>
                                        <p:strVal val="bol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722" grpId="0"/>
      <p:bldP spid="414722" grpId="1"/>
      <p:bldP spid="10" grpId="0"/>
      <p:bldP spid="10"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7" name="Picture 3" descr="Kitchen floor III"/>
          <p:cNvPicPr>
            <a:picLocks noChangeAspect="1" noChangeArrowheads="1"/>
          </p:cNvPicPr>
          <p:nvPr/>
        </p:nvPicPr>
        <p:blipFill>
          <a:blip r:embed="rId3" cstate="screen"/>
          <a:srcRect/>
          <a:stretch>
            <a:fillRect/>
          </a:stretch>
        </p:blipFill>
        <p:spPr bwMode="auto">
          <a:xfrm>
            <a:off x="1219200" y="1050384"/>
            <a:ext cx="7648323" cy="5426616"/>
          </a:xfrm>
          <a:prstGeom prst="rect">
            <a:avLst/>
          </a:prstGeom>
          <a:ln>
            <a:noFill/>
          </a:ln>
          <a:effectLst>
            <a:softEdge rad="112500"/>
          </a:effectLst>
        </p:spPr>
      </p:pic>
      <p:sp>
        <p:nvSpPr>
          <p:cNvPr id="64515" name="TextBox 3"/>
          <p:cNvSpPr txBox="1">
            <a:spLocks noChangeArrowheads="1"/>
          </p:cNvSpPr>
          <p:nvPr/>
        </p:nvSpPr>
        <p:spPr bwMode="auto">
          <a:xfrm>
            <a:off x="304800" y="152400"/>
            <a:ext cx="250331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5000"/>
              </a:spcBef>
              <a:spcAft>
                <a:spcPct val="25000"/>
              </a:spcAft>
              <a:buClr>
                <a:srgbClr val="99FF99"/>
              </a:buClr>
              <a:buFont typeface="Wingdings" panose="05000000000000000000" pitchFamily="2" charset="2"/>
              <a:buChar char="Ø"/>
              <a:defRPr sz="3200">
                <a:solidFill>
                  <a:srgbClr val="FF99FF"/>
                </a:solidFill>
                <a:latin typeface="Arial" panose="020B0604020202020204" pitchFamily="34" charset="0"/>
              </a:defRPr>
            </a:lvl1pPr>
            <a:lvl2pPr marL="742950" indent="-285750" eaLnBrk="0" hangingPunct="0">
              <a:spcBef>
                <a:spcPct val="25000"/>
              </a:spcBef>
              <a:spcAft>
                <a:spcPct val="25000"/>
              </a:spcAft>
              <a:buClr>
                <a:srgbClr val="00CCFF"/>
              </a:buClr>
              <a:buFont typeface="Wingdings" panose="05000000000000000000" pitchFamily="2" charset="2"/>
              <a:buChar char="v"/>
              <a:defRPr sz="2800">
                <a:solidFill>
                  <a:srgbClr val="FFFFCC"/>
                </a:solidFill>
                <a:latin typeface="Arial" panose="020B0604020202020204" pitchFamily="34" charset="0"/>
              </a:defRPr>
            </a:lvl2pPr>
            <a:lvl3pPr marL="1143000" indent="-228600" eaLnBrk="0" hangingPunct="0">
              <a:spcBef>
                <a:spcPct val="25000"/>
              </a:spcBef>
              <a:spcAft>
                <a:spcPct val="25000"/>
              </a:spcAft>
              <a:buClr>
                <a:srgbClr val="FFFF99"/>
              </a:buClr>
              <a:buFont typeface="Wingdings 2" panose="05020102010507070707" pitchFamily="18" charset="2"/>
              <a:buChar char="³"/>
              <a:defRPr sz="2400">
                <a:solidFill>
                  <a:srgbClr val="99FF99"/>
                </a:solidFill>
                <a:latin typeface="Arial" panose="020B0604020202020204" pitchFamily="34" charset="0"/>
              </a:defRPr>
            </a:lvl3pPr>
            <a:lvl4pPr marL="1600200" indent="-228600" eaLnBrk="0" hangingPunct="0">
              <a:spcBef>
                <a:spcPct val="25000"/>
              </a:spcBef>
              <a:spcAft>
                <a:spcPct val="25000"/>
              </a:spcAft>
              <a:buClr>
                <a:srgbClr val="FF3399"/>
              </a:buClr>
              <a:buChar char="–"/>
              <a:defRPr sz="2000">
                <a:solidFill>
                  <a:schemeClr val="bg1"/>
                </a:solidFill>
                <a:latin typeface="Arial" panose="020B0604020202020204" pitchFamily="34" charset="0"/>
              </a:defRPr>
            </a:lvl4pPr>
            <a:lvl5pPr marL="2057400" indent="-228600" eaLnBrk="0" hangingPunct="0">
              <a:spcBef>
                <a:spcPct val="25000"/>
              </a:spcBef>
              <a:spcAft>
                <a:spcPct val="25000"/>
              </a:spcAft>
              <a:buClr>
                <a:srgbClr val="FF3399"/>
              </a:buClr>
              <a:buChar char="•"/>
              <a:defRPr sz="2000">
                <a:solidFill>
                  <a:schemeClr val="bg1"/>
                </a:solidFill>
                <a:latin typeface="Arial" panose="020B0604020202020204" pitchFamily="34" charset="0"/>
              </a:defRPr>
            </a:lvl5pPr>
            <a:lvl6pPr marL="2514600" indent="-228600" eaLnBrk="0" fontAlgn="base" hangingPunct="0">
              <a:spcBef>
                <a:spcPct val="25000"/>
              </a:spcBef>
              <a:spcAft>
                <a:spcPct val="25000"/>
              </a:spcAft>
              <a:buClr>
                <a:srgbClr val="FF3399"/>
              </a:buClr>
              <a:buChar char="•"/>
              <a:defRPr sz="2000">
                <a:solidFill>
                  <a:schemeClr val="bg1"/>
                </a:solidFill>
                <a:latin typeface="Arial" panose="020B0604020202020204" pitchFamily="34" charset="0"/>
              </a:defRPr>
            </a:lvl6pPr>
            <a:lvl7pPr marL="2971800" indent="-228600" eaLnBrk="0" fontAlgn="base" hangingPunct="0">
              <a:spcBef>
                <a:spcPct val="25000"/>
              </a:spcBef>
              <a:spcAft>
                <a:spcPct val="25000"/>
              </a:spcAft>
              <a:buClr>
                <a:srgbClr val="FF3399"/>
              </a:buClr>
              <a:buChar char="•"/>
              <a:defRPr sz="2000">
                <a:solidFill>
                  <a:schemeClr val="bg1"/>
                </a:solidFill>
                <a:latin typeface="Arial" panose="020B0604020202020204" pitchFamily="34" charset="0"/>
              </a:defRPr>
            </a:lvl7pPr>
            <a:lvl8pPr marL="3429000" indent="-228600" eaLnBrk="0" fontAlgn="base" hangingPunct="0">
              <a:spcBef>
                <a:spcPct val="25000"/>
              </a:spcBef>
              <a:spcAft>
                <a:spcPct val="25000"/>
              </a:spcAft>
              <a:buClr>
                <a:srgbClr val="FF3399"/>
              </a:buClr>
              <a:buChar char="•"/>
              <a:defRPr sz="2000">
                <a:solidFill>
                  <a:schemeClr val="bg1"/>
                </a:solidFill>
                <a:latin typeface="Arial" panose="020B0604020202020204" pitchFamily="34" charset="0"/>
              </a:defRPr>
            </a:lvl8pPr>
            <a:lvl9pPr marL="3886200" indent="-228600" eaLnBrk="0" fontAlgn="base" hangingPunct="0">
              <a:spcBef>
                <a:spcPct val="25000"/>
              </a:spcBef>
              <a:spcAft>
                <a:spcPct val="25000"/>
              </a:spcAft>
              <a:buClr>
                <a:srgbClr val="FF3399"/>
              </a:buClr>
              <a:buChar char="•"/>
              <a:defRPr sz="2000">
                <a:solidFill>
                  <a:schemeClr val="bg1"/>
                </a:solidFill>
                <a:latin typeface="Arial" panose="020B0604020202020204" pitchFamily="34" charset="0"/>
              </a:defRPr>
            </a:lvl9pPr>
          </a:lstStyle>
          <a:p>
            <a:pPr eaLnBrk="1" hangingPunct="1">
              <a:spcBef>
                <a:spcPct val="0"/>
              </a:spcBef>
              <a:spcAft>
                <a:spcPct val="0"/>
              </a:spcAft>
              <a:buClrTx/>
              <a:buFontTx/>
              <a:buNone/>
            </a:pPr>
            <a:r>
              <a:rPr lang="en-US" altLang="en-US" sz="4400" dirty="0">
                <a:solidFill>
                  <a:srgbClr val="FFFF00"/>
                </a:solidFill>
                <a:latin typeface="Calibri" panose="020F0502020204030204" pitchFamily="34" charset="0"/>
              </a:rPr>
              <a:t>Sanitation</a:t>
            </a:r>
          </a:p>
        </p:txBody>
      </p:sp>
      <p:pic>
        <p:nvPicPr>
          <p:cNvPr id="331777" name="Picture 1"/>
          <p:cNvPicPr>
            <a:picLocks noChangeAspect="1" noChangeArrowheads="1"/>
          </p:cNvPicPr>
          <p:nvPr/>
        </p:nvPicPr>
        <p:blipFill>
          <a:blip r:embed="rId4" cstate="screen"/>
          <a:srcRect/>
          <a:stretch>
            <a:fillRect/>
          </a:stretch>
        </p:blipFill>
        <p:spPr bwMode="auto">
          <a:xfrm>
            <a:off x="223494" y="1058863"/>
            <a:ext cx="8810600" cy="5418137"/>
          </a:xfrm>
          <a:prstGeom prst="rect">
            <a:avLst/>
          </a:prstGeom>
          <a:ln>
            <a:noFill/>
          </a:ln>
          <a:effectLst>
            <a:softEdge rad="112500"/>
          </a:effectLst>
        </p:spPr>
      </p:pic>
      <p:pic>
        <p:nvPicPr>
          <p:cNvPr id="33177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846138"/>
            <a:ext cx="8763000" cy="582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519366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31777"/>
                                        </p:tgtEl>
                                        <p:attrNameLst>
                                          <p:attrName>style.visibility</p:attrName>
                                        </p:attrNameLst>
                                      </p:cBhvr>
                                      <p:to>
                                        <p:strVal val="visible"/>
                                      </p:to>
                                    </p:set>
                                    <p:animEffect transition="in" filter="fade">
                                      <p:cBhvr>
                                        <p:cTn id="7" dur="500"/>
                                        <p:tgtEl>
                                          <p:spTgt spid="3317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31778"/>
                                        </p:tgtEl>
                                        <p:attrNameLst>
                                          <p:attrName>style.visibility</p:attrName>
                                        </p:attrNameLst>
                                      </p:cBhvr>
                                      <p:to>
                                        <p:strVal val="visible"/>
                                      </p:to>
                                    </p:set>
                                    <p:animEffect transition="in" filter="fade">
                                      <p:cBhvr>
                                        <p:cTn id="12" dur="500"/>
                                        <p:tgtEl>
                                          <p:spTgt spid="331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Rot="1" noChangeArrowheads="1"/>
          </p:cNvSpPr>
          <p:nvPr>
            <p:ph type="title"/>
          </p:nvPr>
        </p:nvSpPr>
        <p:spPr>
          <a:xfrm>
            <a:off x="4191000" y="138112"/>
            <a:ext cx="4724400" cy="928688"/>
          </a:xfrm>
        </p:spPr>
        <p:txBody>
          <a:bodyPr/>
          <a:lstStyle/>
          <a:p>
            <a:pPr eaLnBrk="1" hangingPunct="1"/>
            <a:r>
              <a:rPr lang="en-US" altLang="ko-KR" sz="4800" dirty="0" smtClean="0">
                <a:latin typeface="Calibri" panose="020F0502020204030204" pitchFamily="34" charset="0"/>
                <a:ea typeface="굴림"/>
                <a:cs typeface="굴림"/>
              </a:rPr>
              <a:t>Identify </a:t>
            </a:r>
          </a:p>
        </p:txBody>
      </p:sp>
      <p:pic>
        <p:nvPicPr>
          <p:cNvPr id="15" name="Picture 14" descr="Dawn&amp;Allen_recording monitoring traps.jpg"/>
          <p:cNvPicPr>
            <a:picLocks noChangeAspect="1"/>
          </p:cNvPicPr>
          <p:nvPr/>
        </p:nvPicPr>
        <p:blipFill>
          <a:blip r:embed="rId3" cstate="print">
            <a:lum bright="20000"/>
          </a:blip>
          <a:stretch>
            <a:fillRect/>
          </a:stretch>
        </p:blipFill>
        <p:spPr>
          <a:xfrm>
            <a:off x="246185" y="533400"/>
            <a:ext cx="4173415" cy="3124200"/>
          </a:xfrm>
          <a:prstGeom prst="rect">
            <a:avLst/>
          </a:prstGeom>
          <a:ln>
            <a:noFill/>
          </a:ln>
          <a:effectLst>
            <a:softEdge rad="112500"/>
          </a:effectLst>
        </p:spPr>
      </p:pic>
      <p:pic>
        <p:nvPicPr>
          <p:cNvPr id="249858" name="Picture 2" descr="http://www.upmalabs.com/Images/IPMM3030microscope(3).jpg"/>
          <p:cNvPicPr>
            <a:picLocks noChangeAspect="1" noChangeArrowheads="1"/>
          </p:cNvPicPr>
          <p:nvPr/>
        </p:nvPicPr>
        <p:blipFill>
          <a:blip r:embed="rId4" cstate="print"/>
          <a:srcRect/>
          <a:stretch>
            <a:fillRect/>
          </a:stretch>
        </p:blipFill>
        <p:spPr bwMode="auto">
          <a:xfrm>
            <a:off x="457200" y="3886200"/>
            <a:ext cx="3581400" cy="2686051"/>
          </a:xfrm>
          <a:prstGeom prst="rect">
            <a:avLst/>
          </a:prstGeom>
          <a:ln>
            <a:noFill/>
          </a:ln>
          <a:effectLst>
            <a:softEdge rad="112500"/>
          </a:effectLst>
        </p:spPr>
      </p:pic>
      <p:pic>
        <p:nvPicPr>
          <p:cNvPr id="17" name="Picture 4"/>
          <p:cNvPicPr>
            <a:picLocks noChangeAspect="1" noChangeArrowheads="1"/>
          </p:cNvPicPr>
          <p:nvPr/>
        </p:nvPicPr>
        <p:blipFill>
          <a:blip r:embed="rId5" cstate="screen"/>
          <a:srcRect l="1628" r="3948"/>
          <a:stretch>
            <a:fillRect/>
          </a:stretch>
        </p:blipFill>
        <p:spPr bwMode="auto">
          <a:xfrm>
            <a:off x="4419600" y="1295400"/>
            <a:ext cx="4419600" cy="4800600"/>
          </a:xfrm>
          <a:prstGeom prst="rect">
            <a:avLst/>
          </a:prstGeom>
          <a:ln>
            <a:noFill/>
          </a:ln>
          <a:effectLst>
            <a:softEdge rad="112500"/>
          </a:effectLst>
        </p:spPr>
      </p:pic>
    </p:spTree>
    <p:extLst>
      <p:ext uri="{BB962C8B-B14F-4D97-AF65-F5344CB8AC3E}">
        <p14:creationId xmlns:p14="http://schemas.microsoft.com/office/powerpoint/2010/main" val="3124560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afterEffect">
                                  <p:stCondLst>
                                    <p:cond delay="0"/>
                                  </p:stCondLst>
                                  <p:iterate type="lt">
                                    <p:tmPct val="0"/>
                                  </p:iterate>
                                  <p:childTnLst>
                                    <p:set>
                                      <p:cBhvr>
                                        <p:cTn id="6" dur="1" fill="hold">
                                          <p:stCondLst>
                                            <p:cond delay="0"/>
                                          </p:stCondLst>
                                        </p:cTn>
                                        <p:tgtEl>
                                          <p:spTgt spid="414722"/>
                                        </p:tgtEl>
                                        <p:attrNameLst>
                                          <p:attrName>style.visibility</p:attrName>
                                        </p:attrNameLst>
                                      </p:cBhvr>
                                      <p:to>
                                        <p:strVal val="visible"/>
                                      </p:to>
                                    </p:set>
                                    <p:anim calcmode="lin" valueType="num">
                                      <p:cBhvr>
                                        <p:cTn id="7" dur="500" fill="hold"/>
                                        <p:tgtEl>
                                          <p:spTgt spid="41472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1472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1472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14722"/>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15" presetClass="emph" presetSubtype="0" grpId="1" nodeType="afterEffect">
                                  <p:stCondLst>
                                    <p:cond delay="0"/>
                                  </p:stCondLst>
                                  <p:iterate type="lt">
                                    <p:tmAbs val="25"/>
                                  </p:iterate>
                                  <p:childTnLst>
                                    <p:set>
                                      <p:cBhvr override="childStyle">
                                        <p:cTn id="13" dur="indefinite"/>
                                        <p:tgtEl>
                                          <p:spTgt spid="414722"/>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722" grpId="0"/>
      <p:bldP spid="414722"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111-1177_IM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4800"/>
            <a:ext cx="8229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3" descr="111-1191_IMG"/>
          <p:cNvPicPr>
            <a:picLocks noChangeAspect="1" noChangeArrowheads="1"/>
          </p:cNvPicPr>
          <p:nvPr/>
        </p:nvPicPr>
        <p:blipFill>
          <a:blip r:embed="rId4" cstate="screen"/>
          <a:srcRect/>
          <a:stretch>
            <a:fillRect/>
          </a:stretch>
        </p:blipFill>
        <p:spPr bwMode="auto">
          <a:xfrm>
            <a:off x="304800" y="152400"/>
            <a:ext cx="8534400" cy="6400800"/>
          </a:xfrm>
          <a:prstGeom prst="rect">
            <a:avLst/>
          </a:prstGeom>
          <a:ln>
            <a:noFill/>
          </a:ln>
          <a:effectLst>
            <a:softEdge rad="112500"/>
          </a:effectLst>
        </p:spPr>
      </p:pic>
    </p:spTree>
    <p:extLst>
      <p:ext uri="{BB962C8B-B14F-4D97-AF65-F5344CB8AC3E}">
        <p14:creationId xmlns:p14="http://schemas.microsoft.com/office/powerpoint/2010/main" val="7232794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84995"/>
                                        </p:tgtEl>
                                        <p:attrNameLst>
                                          <p:attrName>style.visibility</p:attrName>
                                        </p:attrNameLst>
                                      </p:cBhvr>
                                      <p:to>
                                        <p:strVal val="visible"/>
                                      </p:to>
                                    </p:set>
                                    <p:animEffect transition="in" filter="diamond(in)">
                                      <p:cBhvr>
                                        <p:cTn id="7" dur="500"/>
                                        <p:tgtEl>
                                          <p:spTgt spid="84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2667000" y="0"/>
            <a:ext cx="3547061" cy="769441"/>
          </a:xfrm>
          <a:prstGeom prst="rect">
            <a:avLst/>
          </a:prstGeom>
          <a:noFill/>
          <a:ln w="9525">
            <a:noFill/>
            <a:miter lim="800000"/>
            <a:headEnd/>
            <a:tailEnd/>
          </a:ln>
        </p:spPr>
        <p:txBody>
          <a:bodyPr wrap="none">
            <a:spAutoFit/>
          </a:bodyPr>
          <a:lstStyle/>
          <a:p>
            <a:pPr>
              <a:defRPr/>
            </a:pPr>
            <a:r>
              <a:rPr lang="en-US" sz="4400" dirty="0" smtClean="0">
                <a:solidFill>
                  <a:srgbClr val="FFFF00"/>
                </a:solidFill>
                <a:latin typeface="Calibri" panose="020F0502020204030204" pitchFamily="34" charset="0"/>
              </a:rPr>
              <a:t>Couch retreats</a:t>
            </a:r>
            <a:endParaRPr lang="en-US" sz="4400" dirty="0">
              <a:solidFill>
                <a:srgbClr val="FFFF00"/>
              </a:solidFill>
              <a:latin typeface="Calibri" panose="020F0502020204030204" pitchFamily="34" charset="0"/>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09600"/>
            <a:ext cx="8077200" cy="6057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9283355"/>
      </p:ext>
    </p:extLst>
  </p:cSld>
  <p:clrMapOvr>
    <a:masterClrMapping/>
  </p:clrMapOvr>
  <p:transition spd="med">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Picture 3" descr="air-curtain"/>
          <p:cNvPicPr>
            <a:picLocks noChangeAspect="1" noChangeArrowheads="1"/>
          </p:cNvPicPr>
          <p:nvPr/>
        </p:nvPicPr>
        <p:blipFill>
          <a:blip r:embed="rId3" cstate="screen"/>
          <a:srcRect/>
          <a:stretch>
            <a:fillRect/>
          </a:stretch>
        </p:blipFill>
        <p:spPr bwMode="auto">
          <a:xfrm>
            <a:off x="4800600" y="365670"/>
            <a:ext cx="3886200" cy="3886200"/>
          </a:xfrm>
          <a:prstGeom prst="rect">
            <a:avLst/>
          </a:prstGeom>
          <a:ln>
            <a:noFill/>
          </a:ln>
          <a:effectLst>
            <a:softEdge rad="112500"/>
          </a:effectLst>
        </p:spPr>
      </p:pic>
      <p:pic>
        <p:nvPicPr>
          <p:cNvPr id="72708" name="Picture 4" descr="door-seam"/>
          <p:cNvPicPr>
            <a:picLocks noChangeAspect="1" noChangeArrowheads="1"/>
          </p:cNvPicPr>
          <p:nvPr/>
        </p:nvPicPr>
        <p:blipFill>
          <a:blip r:embed="rId4" cstate="screen"/>
          <a:srcRect/>
          <a:stretch>
            <a:fillRect/>
          </a:stretch>
        </p:blipFill>
        <p:spPr bwMode="auto">
          <a:xfrm>
            <a:off x="420974" y="2819400"/>
            <a:ext cx="4953000" cy="3714750"/>
          </a:xfrm>
          <a:prstGeom prst="rect">
            <a:avLst/>
          </a:prstGeom>
          <a:ln>
            <a:noFill/>
          </a:ln>
          <a:effectLst>
            <a:softEdge rad="112500"/>
          </a:effectLst>
        </p:spPr>
      </p:pic>
      <p:sp>
        <p:nvSpPr>
          <p:cNvPr id="25604" name="TextBox 4"/>
          <p:cNvSpPr txBox="1">
            <a:spLocks noChangeArrowheads="1"/>
          </p:cNvSpPr>
          <p:nvPr/>
        </p:nvSpPr>
        <p:spPr bwMode="auto">
          <a:xfrm>
            <a:off x="420974" y="76200"/>
            <a:ext cx="4120295" cy="769441"/>
          </a:xfrm>
          <a:prstGeom prst="rect">
            <a:avLst/>
          </a:prstGeom>
          <a:noFill/>
          <a:ln w="9525">
            <a:noFill/>
            <a:miter lim="800000"/>
            <a:headEnd/>
            <a:tailEnd/>
          </a:ln>
        </p:spPr>
        <p:txBody>
          <a:bodyPr wrap="none">
            <a:spAutoFit/>
          </a:bodyPr>
          <a:lstStyle/>
          <a:p>
            <a:pPr>
              <a:defRPr/>
            </a:pPr>
            <a:r>
              <a:rPr lang="en-US" sz="4400" dirty="0" smtClean="0">
                <a:solidFill>
                  <a:srgbClr val="FFFF00"/>
                </a:solidFill>
                <a:latin typeface="Calibri" panose="020F0502020204030204" pitchFamily="34" charset="0"/>
              </a:rPr>
              <a:t>Weatherproofing</a:t>
            </a:r>
            <a:endParaRPr lang="en-US" sz="4400" dirty="0">
              <a:solidFill>
                <a:srgbClr val="FFFF00"/>
              </a:solidFill>
              <a:latin typeface="Calibri" panose="020F0502020204030204" pitchFamily="34" charset="0"/>
            </a:endParaRPr>
          </a:p>
        </p:txBody>
      </p:sp>
    </p:spTree>
    <p:extLst>
      <p:ext uri="{BB962C8B-B14F-4D97-AF65-F5344CB8AC3E}">
        <p14:creationId xmlns:p14="http://schemas.microsoft.com/office/powerpoint/2010/main" val="3586818426"/>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p:cNvSpPr txBox="1">
            <a:spLocks noChangeArrowheads="1"/>
          </p:cNvSpPr>
          <p:nvPr/>
        </p:nvSpPr>
        <p:spPr bwMode="auto">
          <a:xfrm>
            <a:off x="420974" y="76200"/>
            <a:ext cx="3624775" cy="769441"/>
          </a:xfrm>
          <a:prstGeom prst="rect">
            <a:avLst/>
          </a:prstGeom>
          <a:noFill/>
          <a:ln w="9525">
            <a:noFill/>
            <a:miter lim="800000"/>
            <a:headEnd/>
            <a:tailEnd/>
          </a:ln>
        </p:spPr>
        <p:txBody>
          <a:bodyPr wrap="none">
            <a:spAutoFit/>
          </a:bodyPr>
          <a:lstStyle/>
          <a:p>
            <a:pPr>
              <a:defRPr/>
            </a:pPr>
            <a:r>
              <a:rPr lang="en-US" sz="4400" dirty="0" smtClean="0">
                <a:solidFill>
                  <a:srgbClr val="FFFF00"/>
                </a:solidFill>
                <a:latin typeface="Calibri" panose="020F0502020204030204" pitchFamily="34" charset="0"/>
              </a:rPr>
              <a:t>Pest entryways</a:t>
            </a:r>
            <a:endParaRPr lang="en-US" sz="4400" dirty="0">
              <a:solidFill>
                <a:srgbClr val="FFFF00"/>
              </a:solidFill>
              <a:latin typeface="Calibri" panose="020F0502020204030204" pitchFamily="34" charset="0"/>
            </a:endParaRPr>
          </a:p>
        </p:txBody>
      </p:sp>
      <p:pic>
        <p:nvPicPr>
          <p:cNvPr id="2" name="Picture 1"/>
          <p:cNvPicPr>
            <a:picLocks noChangeAspect="1"/>
          </p:cNvPicPr>
          <p:nvPr/>
        </p:nvPicPr>
        <p:blipFill>
          <a:blip r:embed="rId2"/>
          <a:stretch>
            <a:fillRect/>
          </a:stretch>
        </p:blipFill>
        <p:spPr>
          <a:xfrm>
            <a:off x="1703212" y="1284389"/>
            <a:ext cx="5737576" cy="4289221"/>
          </a:xfrm>
          <a:prstGeom prst="rect">
            <a:avLst/>
          </a:prstGeom>
        </p:spPr>
      </p:pic>
    </p:spTree>
    <p:extLst>
      <p:ext uri="{BB962C8B-B14F-4D97-AF65-F5344CB8AC3E}">
        <p14:creationId xmlns:p14="http://schemas.microsoft.com/office/powerpoint/2010/main" val="6242529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umpster"/>
          <p:cNvPicPr>
            <a:picLocks noChangeAspect="1" noChangeArrowheads="1"/>
          </p:cNvPicPr>
          <p:nvPr/>
        </p:nvPicPr>
        <p:blipFill>
          <a:blip r:embed="rId3" cstate="print"/>
          <a:srcRect/>
          <a:stretch>
            <a:fillRect/>
          </a:stretch>
        </p:blipFill>
        <p:spPr bwMode="auto">
          <a:xfrm>
            <a:off x="457200" y="945133"/>
            <a:ext cx="8077200" cy="5711255"/>
          </a:xfrm>
          <a:prstGeom prst="rect">
            <a:avLst/>
          </a:prstGeom>
          <a:noFill/>
          <a:ln w="9525">
            <a:noFill/>
            <a:miter lim="800000"/>
            <a:headEnd/>
            <a:tailEnd/>
          </a:ln>
        </p:spPr>
      </p:pic>
      <p:sp>
        <p:nvSpPr>
          <p:cNvPr id="6" name="Rectangle 5"/>
          <p:cNvSpPr/>
          <p:nvPr/>
        </p:nvSpPr>
        <p:spPr>
          <a:xfrm>
            <a:off x="838200" y="150269"/>
            <a:ext cx="4208460" cy="546625"/>
          </a:xfrm>
          <a:prstGeom prst="rect">
            <a:avLst/>
          </a:prstGeom>
        </p:spPr>
        <p:txBody>
          <a:bodyPr wrap="none">
            <a:spAutoFit/>
          </a:bodyPr>
          <a:lstStyle/>
          <a:p>
            <a:pPr fontAlgn="base">
              <a:lnSpc>
                <a:spcPct val="80000"/>
              </a:lnSpc>
              <a:spcBef>
                <a:spcPct val="0"/>
              </a:spcBef>
              <a:spcAft>
                <a:spcPct val="0"/>
              </a:spcAft>
              <a:buClr>
                <a:srgbClr val="9999FF"/>
              </a:buClr>
              <a:buSzPct val="75000"/>
            </a:pPr>
            <a:r>
              <a:rPr lang="en-US" sz="3600" b="1" dirty="0" smtClean="0">
                <a:solidFill>
                  <a:srgbClr val="FFFF00"/>
                </a:solidFill>
                <a:latin typeface="Calibri" panose="020F0502020204030204" pitchFamily="34" charset="0"/>
              </a:rPr>
              <a:t>Dumpster placement</a:t>
            </a:r>
            <a:endParaRPr lang="en-US" sz="3600" b="1" dirty="0">
              <a:solidFill>
                <a:srgbClr val="FFFF00"/>
              </a:solidFill>
              <a:latin typeface="Calibri" panose="020F0502020204030204" pitchFamily="34" charset="0"/>
            </a:endParaRPr>
          </a:p>
        </p:txBody>
      </p:sp>
    </p:spTree>
    <p:extLst>
      <p:ext uri="{BB962C8B-B14F-4D97-AF65-F5344CB8AC3E}">
        <p14:creationId xmlns:p14="http://schemas.microsoft.com/office/powerpoint/2010/main" val="179434899"/>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Rot="1" noChangeArrowheads="1"/>
          </p:cNvSpPr>
          <p:nvPr>
            <p:ph type="title"/>
          </p:nvPr>
        </p:nvSpPr>
        <p:spPr>
          <a:xfrm>
            <a:off x="4787762" y="685800"/>
            <a:ext cx="3886200" cy="838200"/>
          </a:xfrm>
        </p:spPr>
        <p:txBody>
          <a:bodyPr>
            <a:normAutofit/>
          </a:bodyPr>
          <a:lstStyle/>
          <a:p>
            <a:r>
              <a:rPr lang="en-US" sz="4400" b="1" dirty="0" smtClean="0"/>
              <a:t>What is IPM?</a:t>
            </a:r>
          </a:p>
        </p:txBody>
      </p:sp>
      <p:sp>
        <p:nvSpPr>
          <p:cNvPr id="273410" name="Rectangle 3"/>
          <p:cNvSpPr>
            <a:spLocks noGrp="1" noChangeArrowheads="1"/>
          </p:cNvSpPr>
          <p:nvPr>
            <p:ph type="body" idx="1"/>
          </p:nvPr>
        </p:nvSpPr>
        <p:spPr>
          <a:xfrm>
            <a:off x="381000" y="2133600"/>
            <a:ext cx="8534400" cy="4800600"/>
          </a:xfrm>
        </p:spPr>
        <p:txBody>
          <a:bodyPr/>
          <a:lstStyle/>
          <a:p>
            <a:pPr>
              <a:lnSpc>
                <a:spcPct val="90000"/>
              </a:lnSpc>
              <a:buClr>
                <a:schemeClr val="accent2"/>
              </a:buClr>
              <a:buFont typeface="Arial" charset="0"/>
              <a:buChar char="•"/>
            </a:pPr>
            <a:r>
              <a:rPr lang="en-US" sz="4000" dirty="0" smtClean="0">
                <a:solidFill>
                  <a:srgbClr val="FFFFCC"/>
                </a:solidFill>
              </a:rPr>
              <a:t>Focuses on the fundamental reason why pests are a problem in the first place</a:t>
            </a:r>
          </a:p>
          <a:p>
            <a:pPr>
              <a:lnSpc>
                <a:spcPct val="90000"/>
              </a:lnSpc>
              <a:buClr>
                <a:schemeClr val="accent2"/>
              </a:buClr>
              <a:buFont typeface="Arial" charset="0"/>
              <a:buChar char="•"/>
            </a:pPr>
            <a:r>
              <a:rPr lang="en-US" sz="4000" dirty="0" smtClean="0">
                <a:solidFill>
                  <a:srgbClr val="FFFFCC"/>
                </a:solidFill>
              </a:rPr>
              <a:t>IPM is proactive – monitoring and inspecting is constant</a:t>
            </a:r>
          </a:p>
          <a:p>
            <a:pPr>
              <a:lnSpc>
                <a:spcPct val="90000"/>
              </a:lnSpc>
              <a:buClr>
                <a:schemeClr val="accent2"/>
              </a:buClr>
              <a:buFont typeface="Arial" charset="0"/>
              <a:buChar char="•"/>
            </a:pPr>
            <a:r>
              <a:rPr lang="en-US" sz="4000" dirty="0" smtClean="0">
                <a:solidFill>
                  <a:srgbClr val="FFFFCC"/>
                </a:solidFill>
              </a:rPr>
              <a:t>Pesticides are used only when necessary and not as a band aid</a:t>
            </a:r>
          </a:p>
          <a:p>
            <a:pPr marL="0" indent="0">
              <a:lnSpc>
                <a:spcPct val="90000"/>
              </a:lnSpc>
              <a:buClr>
                <a:schemeClr val="accent2"/>
              </a:buClr>
              <a:buNone/>
            </a:pPr>
            <a:endParaRPr lang="en-US" sz="4000" dirty="0" smtClean="0">
              <a:solidFill>
                <a:srgbClr val="FFFFCC"/>
              </a:solidFill>
            </a:endParaRPr>
          </a:p>
          <a:p>
            <a:pPr>
              <a:lnSpc>
                <a:spcPct val="90000"/>
              </a:lnSpc>
              <a:buClr>
                <a:schemeClr val="accent2"/>
              </a:buClr>
              <a:buFont typeface="Wingdings" pitchFamily="2" charset="2"/>
              <a:buNone/>
            </a:pPr>
            <a:endParaRPr lang="en-US" sz="4000" dirty="0" smtClean="0">
              <a:solidFill>
                <a:srgbClr val="FFFFCC"/>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993" y="76200"/>
            <a:ext cx="3859213"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568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3961" name="Picture 9" descr="honey%20bee%20swarm%20-%20OH"/>
          <p:cNvPicPr>
            <a:picLocks noChangeAspect="1" noChangeArrowheads="1"/>
          </p:cNvPicPr>
          <p:nvPr/>
        </p:nvPicPr>
        <p:blipFill>
          <a:blip r:embed="rId3" cstate="screen"/>
          <a:srcRect/>
          <a:stretch>
            <a:fillRect/>
          </a:stretch>
        </p:blipFill>
        <p:spPr bwMode="auto">
          <a:xfrm>
            <a:off x="6553200" y="228600"/>
            <a:ext cx="2438400" cy="3657600"/>
          </a:xfrm>
          <a:prstGeom prst="rect">
            <a:avLst/>
          </a:prstGeom>
          <a:ln>
            <a:noFill/>
          </a:ln>
          <a:effectLst>
            <a:softEdge rad="112500"/>
          </a:effectLst>
        </p:spPr>
      </p:pic>
      <p:pic>
        <p:nvPicPr>
          <p:cNvPr id="7" name="Picture 6" descr="juvenile western widow.jpg"/>
          <p:cNvPicPr>
            <a:picLocks noChangeAspect="1"/>
          </p:cNvPicPr>
          <p:nvPr/>
        </p:nvPicPr>
        <p:blipFill>
          <a:blip r:embed="rId4" cstate="screen"/>
          <a:srcRect/>
          <a:stretch>
            <a:fillRect/>
          </a:stretch>
        </p:blipFill>
        <p:spPr>
          <a:xfrm>
            <a:off x="228600" y="3886200"/>
            <a:ext cx="1929063" cy="2819400"/>
          </a:xfrm>
          <a:prstGeom prst="rect">
            <a:avLst/>
          </a:prstGeom>
          <a:ln>
            <a:noFill/>
          </a:ln>
          <a:effectLst>
            <a:softEdge rad="112500"/>
          </a:effectLst>
        </p:spPr>
      </p:pic>
      <p:pic>
        <p:nvPicPr>
          <p:cNvPr id="10" name="Picture 9" descr="Brown Spider.tif"/>
          <p:cNvPicPr>
            <a:picLocks noChangeAspect="1"/>
          </p:cNvPicPr>
          <p:nvPr/>
        </p:nvPicPr>
        <p:blipFill>
          <a:blip r:embed="rId5" cstate="screen"/>
          <a:srcRect/>
          <a:stretch>
            <a:fillRect/>
          </a:stretch>
        </p:blipFill>
        <p:spPr>
          <a:xfrm>
            <a:off x="152400" y="76200"/>
            <a:ext cx="2819400" cy="2126916"/>
          </a:xfrm>
          <a:prstGeom prst="rect">
            <a:avLst/>
          </a:prstGeom>
          <a:ln>
            <a:noFill/>
          </a:ln>
          <a:effectLst>
            <a:softEdge rad="112500"/>
          </a:effectLst>
        </p:spPr>
      </p:pic>
      <p:pic>
        <p:nvPicPr>
          <p:cNvPr id="8" name="Picture 6" descr="http://www.pestcontrolcanada.com/INSECTS/bedbug_main.jpg"/>
          <p:cNvPicPr>
            <a:picLocks noChangeAspect="1" noChangeArrowheads="1"/>
          </p:cNvPicPr>
          <p:nvPr/>
        </p:nvPicPr>
        <p:blipFill>
          <a:blip r:embed="rId6" cstate="screen"/>
          <a:srcRect/>
          <a:stretch>
            <a:fillRect/>
          </a:stretch>
        </p:blipFill>
        <p:spPr bwMode="auto">
          <a:xfrm>
            <a:off x="6400800" y="4114800"/>
            <a:ext cx="2590800" cy="2590800"/>
          </a:xfrm>
          <a:prstGeom prst="rect">
            <a:avLst/>
          </a:prstGeom>
          <a:ln w="38100" cap="flat" cmpd="sng" algn="ctr">
            <a:noFill/>
            <a:prstDash val="solid"/>
            <a:miter lim="800000"/>
            <a:headEnd/>
            <a:tailEnd/>
          </a:ln>
          <a:effectLst>
            <a:softEdge rad="112500"/>
          </a:effectLst>
        </p:spPr>
        <p:style>
          <a:lnRef idx="3">
            <a:schemeClr val="lt1"/>
          </a:lnRef>
          <a:fillRef idx="1">
            <a:schemeClr val="dk1"/>
          </a:fillRef>
          <a:effectRef idx="1">
            <a:schemeClr val="dk1"/>
          </a:effectRef>
          <a:fontRef idx="minor">
            <a:schemeClr val="lt1"/>
          </a:fontRef>
        </p:style>
      </p:pic>
      <p:pic>
        <p:nvPicPr>
          <p:cNvPr id="12" name="Picture 12" descr="http://www.thekidswindow.co.uk/images/CMScontent/Image/mice_5638.jpg"/>
          <p:cNvPicPr>
            <a:picLocks noChangeAspect="1" noChangeArrowheads="1"/>
          </p:cNvPicPr>
          <p:nvPr/>
        </p:nvPicPr>
        <p:blipFill>
          <a:blip r:embed="rId7" cstate="screen"/>
          <a:srcRect/>
          <a:stretch>
            <a:fillRect/>
          </a:stretch>
        </p:blipFill>
        <p:spPr bwMode="auto">
          <a:xfrm>
            <a:off x="2057400" y="4477255"/>
            <a:ext cx="3124200" cy="2228345"/>
          </a:xfrm>
          <a:prstGeom prst="rect">
            <a:avLst/>
          </a:prstGeom>
          <a:ln>
            <a:noFill/>
          </a:ln>
          <a:effectLst>
            <a:softEdge rad="112500"/>
          </a:effectLst>
        </p:spPr>
      </p:pic>
      <p:pic>
        <p:nvPicPr>
          <p:cNvPr id="13" name="Picture 10" descr="http://www.the-piedpiper.co.uk/graphics1/german.jpg"/>
          <p:cNvPicPr>
            <a:picLocks noChangeAspect="1" noChangeArrowheads="1"/>
          </p:cNvPicPr>
          <p:nvPr/>
        </p:nvPicPr>
        <p:blipFill>
          <a:blip r:embed="rId8" cstate="screen"/>
          <a:srcRect/>
          <a:stretch>
            <a:fillRect/>
          </a:stretch>
        </p:blipFill>
        <p:spPr bwMode="auto">
          <a:xfrm>
            <a:off x="3505200" y="2209800"/>
            <a:ext cx="3229156" cy="2344456"/>
          </a:xfrm>
          <a:prstGeom prst="rect">
            <a:avLst/>
          </a:prstGeom>
          <a:ln>
            <a:noFill/>
          </a:ln>
          <a:effectLst>
            <a:softEdge rad="112500"/>
          </a:effectLst>
        </p:spPr>
      </p:pic>
      <p:pic>
        <p:nvPicPr>
          <p:cNvPr id="74754" name="Picture 2" descr="http://www.localpestcontrolservices.com/pest_control_blog/wp-content/uploads/2009/06/Roof-rat.jpg"/>
          <p:cNvPicPr>
            <a:picLocks noChangeAspect="1" noChangeArrowheads="1"/>
          </p:cNvPicPr>
          <p:nvPr/>
        </p:nvPicPr>
        <p:blipFill>
          <a:blip r:embed="rId9" cstate="screen">
            <a:lum bright="10000"/>
          </a:blip>
          <a:srcRect/>
          <a:stretch>
            <a:fillRect/>
          </a:stretch>
        </p:blipFill>
        <p:spPr bwMode="auto">
          <a:xfrm>
            <a:off x="3441700" y="152400"/>
            <a:ext cx="3263900" cy="2214789"/>
          </a:xfrm>
          <a:prstGeom prst="rect">
            <a:avLst/>
          </a:prstGeom>
          <a:ln>
            <a:noFill/>
          </a:ln>
          <a:effectLst>
            <a:softEdge rad="112500"/>
          </a:effectLst>
        </p:spPr>
      </p:pic>
      <p:pic>
        <p:nvPicPr>
          <p:cNvPr id="14" name="Picture 6" descr="Female bark scorpion"/>
          <p:cNvPicPr>
            <a:picLocks noChangeAspect="1" noChangeArrowheads="1"/>
          </p:cNvPicPr>
          <p:nvPr/>
        </p:nvPicPr>
        <p:blipFill>
          <a:blip r:embed="rId10" cstate="screen"/>
          <a:srcRect/>
          <a:stretch>
            <a:fillRect/>
          </a:stretch>
        </p:blipFill>
        <p:spPr bwMode="auto">
          <a:xfrm>
            <a:off x="635000" y="2057400"/>
            <a:ext cx="3022600" cy="2266950"/>
          </a:xfrm>
          <a:prstGeom prst="rect">
            <a:avLst/>
          </a:prstGeom>
          <a:ln>
            <a:noFill/>
          </a:ln>
          <a:effectLst>
            <a:softEdge rad="112500"/>
          </a:effectLst>
        </p:spPr>
      </p:pic>
      <p:pic>
        <p:nvPicPr>
          <p:cNvPr id="11" name="Picture 10" descr="southern fire ants-3.jpg"/>
          <p:cNvPicPr>
            <a:picLocks noChangeAspect="1"/>
          </p:cNvPicPr>
          <p:nvPr/>
        </p:nvPicPr>
        <p:blipFill>
          <a:blip r:embed="rId11" cstate="screen"/>
          <a:stretch>
            <a:fillRect/>
          </a:stretch>
        </p:blipFill>
        <p:spPr>
          <a:xfrm>
            <a:off x="4495800" y="4267200"/>
            <a:ext cx="2057400" cy="1699591"/>
          </a:xfrm>
          <a:prstGeom prst="rect">
            <a:avLst/>
          </a:prstGeom>
          <a:ln>
            <a:noFill/>
          </a:ln>
          <a:effectLst>
            <a:softEdge rad="112500"/>
          </a:effectLst>
        </p:spPr>
      </p:pic>
    </p:spTree>
    <p:extLst>
      <p:ext uri="{BB962C8B-B14F-4D97-AF65-F5344CB8AC3E}">
        <p14:creationId xmlns:p14="http://schemas.microsoft.com/office/powerpoint/2010/main" val="3732989981"/>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Grp="1" noChangeArrowheads="1"/>
          </p:cNvSpPr>
          <p:nvPr>
            <p:ph type="title"/>
          </p:nvPr>
        </p:nvSpPr>
        <p:spPr>
          <a:xfrm>
            <a:off x="228600" y="381000"/>
            <a:ext cx="5486400" cy="1016000"/>
          </a:xfrm>
        </p:spPr>
        <p:txBody>
          <a:bodyPr/>
          <a:lstStyle/>
          <a:p>
            <a:pPr eaLnBrk="1" hangingPunct="1">
              <a:defRPr/>
            </a:pPr>
            <a:r>
              <a:rPr lang="en-US" sz="4000" b="1" dirty="0" smtClean="0">
                <a:solidFill>
                  <a:srgbClr val="FFCCFF"/>
                </a:solidFill>
                <a:effectLst/>
              </a:rPr>
              <a:t> </a:t>
            </a:r>
            <a:r>
              <a:rPr lang="en-US" sz="4000" b="1" dirty="0" smtClean="0">
                <a:solidFill>
                  <a:srgbClr val="DF8807"/>
                </a:solidFill>
                <a:effectLst/>
              </a:rPr>
              <a:t>What IPM is </a:t>
            </a:r>
            <a:r>
              <a:rPr lang="en-US" sz="4000" b="1" dirty="0" smtClean="0">
                <a:solidFill>
                  <a:srgbClr val="CCFF66"/>
                </a:solidFill>
                <a:effectLst/>
              </a:rPr>
              <a:t>NOT </a:t>
            </a:r>
          </a:p>
        </p:txBody>
      </p:sp>
      <p:sp>
        <p:nvSpPr>
          <p:cNvPr id="444419" name="Rectangle 3"/>
          <p:cNvSpPr>
            <a:spLocks noGrp="1" noChangeArrowheads="1"/>
          </p:cNvSpPr>
          <p:nvPr>
            <p:ph type="body" idx="1"/>
          </p:nvPr>
        </p:nvSpPr>
        <p:spPr>
          <a:xfrm>
            <a:off x="296917" y="1676400"/>
            <a:ext cx="8839200" cy="4800600"/>
          </a:xfrm>
        </p:spPr>
        <p:txBody>
          <a:bodyPr/>
          <a:lstStyle/>
          <a:p>
            <a:pPr eaLnBrk="1" hangingPunct="1">
              <a:lnSpc>
                <a:spcPct val="90000"/>
              </a:lnSpc>
              <a:buClr>
                <a:srgbClr val="CCFF66"/>
              </a:buClr>
              <a:buFont typeface="Arial" pitchFamily="34" charset="0"/>
              <a:buChar char="•"/>
              <a:defRPr/>
            </a:pPr>
            <a:r>
              <a:rPr lang="en-US" sz="3700" dirty="0" smtClean="0">
                <a:solidFill>
                  <a:srgbClr val="E3FFAB"/>
                </a:solidFill>
              </a:rPr>
              <a:t>An </a:t>
            </a:r>
            <a:r>
              <a:rPr lang="en-US" sz="3700" dirty="0">
                <a:solidFill>
                  <a:srgbClr val="E3FFAB"/>
                </a:solidFill>
              </a:rPr>
              <a:t>“out of sight, out of mind” contractual function</a:t>
            </a:r>
          </a:p>
          <a:p>
            <a:pPr eaLnBrk="1" hangingPunct="1">
              <a:lnSpc>
                <a:spcPct val="90000"/>
              </a:lnSpc>
              <a:buClr>
                <a:srgbClr val="CCFF66"/>
              </a:buClr>
              <a:buFont typeface="Arial" pitchFamily="34" charset="0"/>
              <a:buChar char="•"/>
              <a:defRPr/>
            </a:pPr>
            <a:r>
              <a:rPr lang="en-US" sz="3700" dirty="0">
                <a:solidFill>
                  <a:srgbClr val="E3FFAB"/>
                </a:solidFill>
                <a:cs typeface="Times New Roman" pitchFamily="18" charset="0"/>
              </a:rPr>
              <a:t>A no chemical pesticide </a:t>
            </a:r>
            <a:r>
              <a:rPr lang="en-US" sz="3700" dirty="0" smtClean="0">
                <a:solidFill>
                  <a:srgbClr val="E3FFAB"/>
                </a:solidFill>
                <a:cs typeface="Times New Roman" pitchFamily="18" charset="0"/>
              </a:rPr>
              <a:t>option</a:t>
            </a:r>
            <a:endParaRPr lang="en-US" sz="3700" dirty="0">
              <a:solidFill>
                <a:srgbClr val="CCFF66"/>
              </a:solidFill>
            </a:endParaRPr>
          </a:p>
          <a:p>
            <a:pPr eaLnBrk="1" hangingPunct="1">
              <a:lnSpc>
                <a:spcPct val="90000"/>
              </a:lnSpc>
              <a:buClr>
                <a:srgbClr val="CCFF66"/>
              </a:buClr>
              <a:buFont typeface="Arial" pitchFamily="34" charset="0"/>
              <a:buChar char="•"/>
              <a:defRPr/>
            </a:pPr>
            <a:r>
              <a:rPr lang="en-US" sz="3700" dirty="0">
                <a:solidFill>
                  <a:srgbClr val="E3FFAB"/>
                </a:solidFill>
                <a:cs typeface="Times New Roman" pitchFamily="18" charset="0"/>
              </a:rPr>
              <a:t>A chemical pesticide program</a:t>
            </a:r>
          </a:p>
          <a:p>
            <a:pPr eaLnBrk="1" hangingPunct="1">
              <a:lnSpc>
                <a:spcPct val="90000"/>
              </a:lnSpc>
              <a:buClr>
                <a:srgbClr val="CCFF66"/>
              </a:buClr>
              <a:buFont typeface="Arial" pitchFamily="34" charset="0"/>
              <a:buChar char="•"/>
              <a:defRPr/>
            </a:pPr>
            <a:r>
              <a:rPr lang="en-US" sz="3700" dirty="0" smtClean="0">
                <a:solidFill>
                  <a:srgbClr val="E3FFAB"/>
                </a:solidFill>
                <a:effectLst/>
              </a:rPr>
              <a:t>A job description added to an unwilling or unqualified individual</a:t>
            </a:r>
          </a:p>
          <a:p>
            <a:pPr eaLnBrk="1" hangingPunct="1">
              <a:lnSpc>
                <a:spcPct val="90000"/>
              </a:lnSpc>
              <a:buClr>
                <a:srgbClr val="CCFF66"/>
              </a:buClr>
              <a:buFont typeface="Arial" pitchFamily="34" charset="0"/>
              <a:buChar char="•"/>
              <a:defRPr/>
            </a:pPr>
            <a:r>
              <a:rPr lang="en-US" sz="3700" dirty="0" smtClean="0">
                <a:solidFill>
                  <a:srgbClr val="E3FFAB"/>
                </a:solidFill>
                <a:effectLst/>
              </a:rPr>
              <a:t> A “low bid” process</a:t>
            </a:r>
          </a:p>
          <a:p>
            <a:pPr marL="0" indent="0" eaLnBrk="1" hangingPunct="1">
              <a:lnSpc>
                <a:spcPct val="90000"/>
              </a:lnSpc>
              <a:buClr>
                <a:srgbClr val="CCFF66"/>
              </a:buClr>
              <a:buNone/>
              <a:defRPr/>
            </a:pPr>
            <a:endParaRPr lang="en-US" sz="3700" dirty="0" smtClean="0">
              <a:solidFill>
                <a:srgbClr val="CCFF66"/>
              </a:solidFill>
              <a:effectLst/>
            </a:endParaRPr>
          </a:p>
        </p:txBody>
      </p:sp>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0925" y="5105400"/>
            <a:ext cx="14382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0650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Rot="1" noChangeArrowheads="1"/>
          </p:cNvSpPr>
          <p:nvPr>
            <p:ph type="title"/>
          </p:nvPr>
        </p:nvSpPr>
        <p:spPr>
          <a:xfrm>
            <a:off x="4419600" y="152400"/>
            <a:ext cx="4572000" cy="762000"/>
          </a:xfrm>
        </p:spPr>
        <p:txBody>
          <a:bodyPr lIns="92075" tIns="46038" rIns="92075" bIns="46038">
            <a:normAutofit/>
          </a:bodyPr>
          <a:lstStyle/>
          <a:p>
            <a:pPr eaLnBrk="1" hangingPunct="1">
              <a:lnSpc>
                <a:spcPct val="90000"/>
              </a:lnSpc>
              <a:defRPr/>
            </a:pPr>
            <a:r>
              <a:rPr lang="en-US" sz="3200" b="1" dirty="0" smtClean="0">
                <a:solidFill>
                  <a:srgbClr val="FFFF00"/>
                </a:solidFill>
                <a:effectLst/>
              </a:rPr>
              <a:t>Common Problems</a:t>
            </a:r>
          </a:p>
        </p:txBody>
      </p:sp>
      <p:sp>
        <p:nvSpPr>
          <p:cNvPr id="251907" name="Rectangle 3"/>
          <p:cNvSpPr>
            <a:spLocks noGrp="1" noChangeArrowheads="1"/>
          </p:cNvSpPr>
          <p:nvPr>
            <p:ph type="body" idx="1"/>
          </p:nvPr>
        </p:nvSpPr>
        <p:spPr>
          <a:xfrm>
            <a:off x="304800" y="762000"/>
            <a:ext cx="8763000" cy="4876800"/>
          </a:xfrm>
        </p:spPr>
        <p:txBody>
          <a:bodyPr lIns="92075" tIns="46038" rIns="92075" bIns="46038"/>
          <a:lstStyle/>
          <a:p>
            <a:pPr>
              <a:lnSpc>
                <a:spcPct val="90000"/>
              </a:lnSpc>
              <a:defRPr/>
            </a:pPr>
            <a:r>
              <a:rPr lang="en-US" sz="3100" dirty="0" smtClean="0">
                <a:effectLst/>
              </a:rPr>
              <a:t>No monitoring in PVAs.  </a:t>
            </a:r>
          </a:p>
          <a:p>
            <a:pPr>
              <a:lnSpc>
                <a:spcPct val="90000"/>
              </a:lnSpc>
              <a:defRPr/>
            </a:pPr>
            <a:r>
              <a:rPr lang="en-US" sz="3100" dirty="0" smtClean="0">
                <a:effectLst/>
              </a:rPr>
              <a:t>No PMP hours with staff.</a:t>
            </a:r>
          </a:p>
          <a:p>
            <a:pPr>
              <a:lnSpc>
                <a:spcPct val="90000"/>
              </a:lnSpc>
              <a:defRPr/>
            </a:pPr>
            <a:r>
              <a:rPr lang="en-US" sz="3100" dirty="0" smtClean="0">
                <a:effectLst/>
              </a:rPr>
              <a:t>Excess pesticide use e.g. 143 applications for 3 schools in one year.</a:t>
            </a:r>
          </a:p>
          <a:p>
            <a:pPr>
              <a:lnSpc>
                <a:spcPct val="90000"/>
              </a:lnSpc>
              <a:defRPr/>
            </a:pPr>
            <a:r>
              <a:rPr lang="en-US" sz="3100" dirty="0" smtClean="0">
                <a:effectLst/>
              </a:rPr>
              <a:t>No ID e.g. “red ants” or “sugar ants”.</a:t>
            </a:r>
          </a:p>
          <a:p>
            <a:pPr>
              <a:lnSpc>
                <a:spcPct val="90000"/>
              </a:lnSpc>
              <a:defRPr/>
            </a:pPr>
            <a:r>
              <a:rPr lang="en-US" sz="3100" dirty="0" smtClean="0">
                <a:effectLst/>
              </a:rPr>
              <a:t>Poor knowledge e.g. mice have no bones.</a:t>
            </a:r>
          </a:p>
          <a:p>
            <a:pPr>
              <a:lnSpc>
                <a:spcPct val="90000"/>
              </a:lnSpc>
              <a:defRPr/>
            </a:pPr>
            <a:r>
              <a:rPr lang="en-US" sz="3100" dirty="0" smtClean="0">
                <a:effectLst/>
              </a:rPr>
              <a:t>OTC pesticides. </a:t>
            </a:r>
          </a:p>
          <a:p>
            <a:pPr>
              <a:lnSpc>
                <a:spcPct val="90000"/>
              </a:lnSpc>
              <a:defRPr/>
            </a:pPr>
            <a:r>
              <a:rPr lang="en-US" sz="3100" dirty="0" smtClean="0">
                <a:effectLst/>
              </a:rPr>
              <a:t>No communication with</a:t>
            </a:r>
            <a:br>
              <a:rPr lang="en-US" sz="3100" dirty="0" smtClean="0">
                <a:effectLst/>
              </a:rPr>
            </a:br>
            <a:r>
              <a:rPr lang="en-US" sz="3100" dirty="0" smtClean="0">
                <a:effectLst/>
              </a:rPr>
              <a:t>or education of faculty</a:t>
            </a:r>
            <a:br>
              <a:rPr lang="en-US" sz="3100" dirty="0" smtClean="0">
                <a:effectLst/>
              </a:rPr>
            </a:br>
            <a:r>
              <a:rPr lang="en-US" sz="3100" dirty="0" smtClean="0">
                <a:effectLst/>
              </a:rPr>
              <a:t> and staff.</a:t>
            </a:r>
          </a:p>
          <a:p>
            <a:pPr>
              <a:lnSpc>
                <a:spcPct val="90000"/>
              </a:lnSpc>
              <a:defRPr/>
            </a:pPr>
            <a:r>
              <a:rPr lang="en-US" sz="3100" dirty="0" smtClean="0">
                <a:effectLst/>
              </a:rPr>
              <a:t>Poor partnerships.</a:t>
            </a:r>
          </a:p>
          <a:p>
            <a:pPr>
              <a:lnSpc>
                <a:spcPct val="90000"/>
              </a:lnSpc>
              <a:defRPr/>
            </a:pPr>
            <a:r>
              <a:rPr lang="en-US" sz="3100" dirty="0" smtClean="0">
                <a:effectLst/>
              </a:rPr>
              <a:t>IPM costs more….</a:t>
            </a:r>
          </a:p>
          <a:p>
            <a:pPr>
              <a:lnSpc>
                <a:spcPct val="90000"/>
              </a:lnSpc>
              <a:defRPr/>
            </a:pPr>
            <a:endParaRPr lang="en-US" sz="3100" dirty="0" smtClean="0">
              <a:effectLst/>
            </a:endParaRPr>
          </a:p>
          <a:p>
            <a:pPr marL="0" indent="0">
              <a:lnSpc>
                <a:spcPct val="90000"/>
              </a:lnSpc>
              <a:buNone/>
              <a:defRPr/>
            </a:pPr>
            <a:endParaRPr lang="en-US" sz="3100" dirty="0" smtClean="0">
              <a:effectLst/>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9656" t="22529" r="11034" b="5517"/>
          <a:stretch/>
        </p:blipFill>
        <p:spPr>
          <a:xfrm>
            <a:off x="5276193" y="4226210"/>
            <a:ext cx="3867807" cy="2631790"/>
          </a:xfrm>
          <a:prstGeom prst="rect">
            <a:avLst/>
          </a:prstGeom>
          <a:ln>
            <a:noFill/>
          </a:ln>
          <a:effectLst>
            <a:softEdge rad="112500"/>
          </a:effectLst>
        </p:spPr>
      </p:pic>
    </p:spTree>
    <p:extLst>
      <p:ext uri="{BB962C8B-B14F-4D97-AF65-F5344CB8AC3E}">
        <p14:creationId xmlns:p14="http://schemas.microsoft.com/office/powerpoint/2010/main" val="532186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p:cNvSpPr>
            <a:spLocks noGrp="1" noRot="1" noChangeArrowheads="1"/>
          </p:cNvSpPr>
          <p:nvPr>
            <p:ph type="title"/>
          </p:nvPr>
        </p:nvSpPr>
        <p:spPr>
          <a:xfrm>
            <a:off x="228600" y="152400"/>
            <a:ext cx="8686800" cy="1143000"/>
          </a:xfrm>
        </p:spPr>
        <p:txBody>
          <a:bodyPr/>
          <a:lstStyle/>
          <a:p>
            <a:pPr algn="l" eaLnBrk="1" hangingPunct="1"/>
            <a:r>
              <a:rPr lang="en-US" sz="2800" b="1" dirty="0" smtClean="0">
                <a:solidFill>
                  <a:schemeClr val="tx1"/>
                </a:solidFill>
                <a:effectLst/>
              </a:rPr>
              <a:t>IPM must be compatible with current operations</a:t>
            </a:r>
          </a:p>
        </p:txBody>
      </p:sp>
      <p:sp>
        <p:nvSpPr>
          <p:cNvPr id="22533" name="Rectangle 3"/>
          <p:cNvSpPr>
            <a:spLocks noGrp="1" noChangeArrowheads="1"/>
          </p:cNvSpPr>
          <p:nvPr>
            <p:ph type="body" idx="1"/>
          </p:nvPr>
        </p:nvSpPr>
        <p:spPr>
          <a:xfrm>
            <a:off x="381000" y="1371600"/>
            <a:ext cx="8153400" cy="4038600"/>
          </a:xfrm>
        </p:spPr>
        <p:txBody>
          <a:bodyPr/>
          <a:lstStyle/>
          <a:p>
            <a:pPr eaLnBrk="1" hangingPunct="1"/>
            <a:r>
              <a:rPr lang="en-US" sz="3600" dirty="0" smtClean="0">
                <a:solidFill>
                  <a:srgbClr val="FFFF00"/>
                </a:solidFill>
                <a:effectLst/>
              </a:rPr>
              <a:t>Doing what you do now---just think pests!!!</a:t>
            </a:r>
          </a:p>
          <a:p>
            <a:pPr lvl="1" eaLnBrk="1" hangingPunct="1">
              <a:buFont typeface="Arial" pitchFamily="34" charset="0"/>
              <a:buChar char="•"/>
            </a:pPr>
            <a:r>
              <a:rPr lang="en-US" sz="3600" dirty="0" smtClean="0">
                <a:effectLst/>
              </a:rPr>
              <a:t>Security = monitoring</a:t>
            </a:r>
          </a:p>
          <a:p>
            <a:pPr lvl="1" eaLnBrk="1" hangingPunct="1">
              <a:buFont typeface="Arial" pitchFamily="34" charset="0"/>
              <a:buChar char="•"/>
            </a:pPr>
            <a:r>
              <a:rPr lang="en-US" sz="3600" dirty="0" smtClean="0">
                <a:effectLst/>
              </a:rPr>
              <a:t>Energy conservation = exclusion</a:t>
            </a:r>
          </a:p>
          <a:p>
            <a:pPr lvl="1" eaLnBrk="1" hangingPunct="1">
              <a:buFont typeface="Arial" pitchFamily="34" charset="0"/>
              <a:buChar char="•"/>
            </a:pPr>
            <a:r>
              <a:rPr lang="en-US" sz="3600" dirty="0" smtClean="0">
                <a:effectLst/>
              </a:rPr>
              <a:t>Sanitation = nothing to eat</a:t>
            </a:r>
          </a:p>
          <a:p>
            <a:pPr lvl="1" eaLnBrk="1" hangingPunct="1">
              <a:buFont typeface="Arial" pitchFamily="34" charset="0"/>
              <a:buChar char="•"/>
            </a:pPr>
            <a:r>
              <a:rPr lang="en-US" sz="3600" dirty="0" smtClean="0">
                <a:effectLst/>
              </a:rPr>
              <a:t>Clutter control = no place to live</a:t>
            </a:r>
          </a:p>
          <a:p>
            <a:pPr lvl="1" eaLnBrk="1" hangingPunct="1">
              <a:buFont typeface="Wingdings" pitchFamily="2" charset="2"/>
              <a:buNone/>
            </a:pPr>
            <a:endParaRPr lang="en-US" sz="3600" dirty="0" smtClean="0">
              <a:effectLst/>
            </a:endParaRPr>
          </a:p>
        </p:txBody>
      </p:sp>
      <p:sp>
        <p:nvSpPr>
          <p:cNvPr id="22535" name="Text Box 5"/>
          <p:cNvSpPr txBox="1">
            <a:spLocks noChangeArrowheads="1"/>
          </p:cNvSpPr>
          <p:nvPr/>
        </p:nvSpPr>
        <p:spPr bwMode="auto">
          <a:xfrm>
            <a:off x="2057400" y="5679390"/>
            <a:ext cx="42214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600" dirty="0">
                <a:solidFill>
                  <a:srgbClr val="FFFF00"/>
                </a:solidFill>
                <a:latin typeface="Calibri" panose="020F0502020204030204" pitchFamily="34" charset="0"/>
              </a:rPr>
              <a:t>Food   Water   Shelter</a:t>
            </a:r>
          </a:p>
        </p:txBody>
      </p:sp>
    </p:spTree>
    <p:extLst>
      <p:ext uri="{BB962C8B-B14F-4D97-AF65-F5344CB8AC3E}">
        <p14:creationId xmlns:p14="http://schemas.microsoft.com/office/powerpoint/2010/main" val="267560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Rot="1" noChangeArrowheads="1"/>
          </p:cNvSpPr>
          <p:nvPr>
            <p:ph type="title"/>
          </p:nvPr>
        </p:nvSpPr>
        <p:spPr>
          <a:xfrm>
            <a:off x="1676400" y="114300"/>
            <a:ext cx="5943600" cy="838200"/>
          </a:xfrm>
        </p:spPr>
        <p:txBody>
          <a:bodyPr>
            <a:normAutofit/>
          </a:bodyPr>
          <a:lstStyle/>
          <a:p>
            <a:pPr algn="ctr"/>
            <a:r>
              <a:rPr lang="en-US" sz="4400" b="1" dirty="0" smtClean="0">
                <a:solidFill>
                  <a:srgbClr val="FFFF00"/>
                </a:solidFill>
              </a:rPr>
              <a:t>Benefits of IPM</a:t>
            </a:r>
          </a:p>
        </p:txBody>
      </p:sp>
      <p:sp>
        <p:nvSpPr>
          <p:cNvPr id="273410" name="Rectangle 3"/>
          <p:cNvSpPr>
            <a:spLocks noGrp="1" noChangeArrowheads="1"/>
          </p:cNvSpPr>
          <p:nvPr>
            <p:ph type="body" idx="1"/>
          </p:nvPr>
        </p:nvSpPr>
        <p:spPr>
          <a:xfrm>
            <a:off x="381000" y="990600"/>
            <a:ext cx="8534400" cy="4800600"/>
          </a:xfrm>
        </p:spPr>
        <p:txBody>
          <a:bodyPr/>
          <a:lstStyle/>
          <a:p>
            <a:pPr>
              <a:lnSpc>
                <a:spcPct val="90000"/>
              </a:lnSpc>
              <a:buClr>
                <a:schemeClr val="accent2"/>
              </a:buClr>
              <a:buFont typeface="Arial" charset="0"/>
              <a:buChar char="•"/>
            </a:pPr>
            <a:r>
              <a:rPr lang="en-US" sz="4000" dirty="0" smtClean="0">
                <a:solidFill>
                  <a:srgbClr val="FFFFCC"/>
                </a:solidFill>
              </a:rPr>
              <a:t>IPM is more effective and proactive</a:t>
            </a:r>
          </a:p>
          <a:p>
            <a:pPr>
              <a:lnSpc>
                <a:spcPct val="90000"/>
              </a:lnSpc>
              <a:buClr>
                <a:schemeClr val="accent2"/>
              </a:buClr>
              <a:buFont typeface="Arial" charset="0"/>
              <a:buChar char="•"/>
            </a:pPr>
            <a:r>
              <a:rPr lang="en-US" sz="4000" dirty="0" smtClean="0">
                <a:solidFill>
                  <a:srgbClr val="FFFFCC"/>
                </a:solidFill>
              </a:rPr>
              <a:t>IPM is sustainable </a:t>
            </a:r>
          </a:p>
          <a:p>
            <a:pPr>
              <a:lnSpc>
                <a:spcPct val="90000"/>
              </a:lnSpc>
              <a:buClr>
                <a:schemeClr val="accent2"/>
              </a:buClr>
              <a:buFont typeface="Arial" charset="0"/>
              <a:buChar char="•"/>
            </a:pPr>
            <a:r>
              <a:rPr lang="en-US" sz="4000" dirty="0" smtClean="0">
                <a:solidFill>
                  <a:srgbClr val="FFFFCC"/>
                </a:solidFill>
              </a:rPr>
              <a:t>IPM reduces risks</a:t>
            </a:r>
          </a:p>
          <a:p>
            <a:pPr>
              <a:lnSpc>
                <a:spcPct val="90000"/>
              </a:lnSpc>
              <a:buClr>
                <a:schemeClr val="accent2"/>
              </a:buClr>
              <a:buFont typeface="Arial" charset="0"/>
              <a:buChar char="•"/>
            </a:pPr>
            <a:r>
              <a:rPr lang="en-US" sz="4000" dirty="0" smtClean="0">
                <a:solidFill>
                  <a:srgbClr val="FFFFCC"/>
                </a:solidFill>
              </a:rPr>
              <a:t>IPM is cost effective</a:t>
            </a:r>
          </a:p>
          <a:p>
            <a:pPr>
              <a:lnSpc>
                <a:spcPct val="90000"/>
              </a:lnSpc>
              <a:buClr>
                <a:schemeClr val="accent2"/>
              </a:buClr>
              <a:buFont typeface="Arial" charset="0"/>
              <a:buChar char="•"/>
            </a:pPr>
            <a:r>
              <a:rPr lang="en-US" sz="4000" dirty="0" smtClean="0">
                <a:solidFill>
                  <a:srgbClr val="FFFFCC"/>
                </a:solidFill>
              </a:rPr>
              <a:t>Good environmental </a:t>
            </a:r>
            <a:br>
              <a:rPr lang="en-US" sz="4000" dirty="0" smtClean="0">
                <a:solidFill>
                  <a:srgbClr val="FFFFCC"/>
                </a:solidFill>
              </a:rPr>
            </a:br>
            <a:r>
              <a:rPr lang="en-US" sz="4000" dirty="0" smtClean="0">
                <a:solidFill>
                  <a:srgbClr val="FFFFCC"/>
                </a:solidFill>
              </a:rPr>
              <a:t>health promotes</a:t>
            </a:r>
            <a:br>
              <a:rPr lang="en-US" sz="4000" dirty="0" smtClean="0">
                <a:solidFill>
                  <a:srgbClr val="FFFFCC"/>
                </a:solidFill>
              </a:rPr>
            </a:br>
            <a:r>
              <a:rPr lang="en-US" sz="4000" dirty="0" smtClean="0">
                <a:solidFill>
                  <a:srgbClr val="FFFFCC"/>
                </a:solidFill>
              </a:rPr>
              <a:t>good health</a:t>
            </a:r>
          </a:p>
          <a:p>
            <a:pPr>
              <a:lnSpc>
                <a:spcPct val="90000"/>
              </a:lnSpc>
              <a:buClr>
                <a:schemeClr val="accent2"/>
              </a:buClr>
              <a:buFont typeface="Arial" charset="0"/>
              <a:buChar char="•"/>
            </a:pPr>
            <a:endParaRPr lang="en-US" sz="4000" dirty="0" smtClean="0">
              <a:solidFill>
                <a:srgbClr val="FFFFCC"/>
              </a:solidFill>
            </a:endParaRPr>
          </a:p>
          <a:p>
            <a:pPr>
              <a:lnSpc>
                <a:spcPct val="90000"/>
              </a:lnSpc>
              <a:buClr>
                <a:schemeClr val="accent2"/>
              </a:buClr>
              <a:buFont typeface="Wingdings" pitchFamily="2" charset="2"/>
              <a:buNone/>
            </a:pPr>
            <a:endParaRPr lang="en-US" sz="4000" dirty="0" smtClean="0">
              <a:solidFill>
                <a:srgbClr val="FFFFCC"/>
              </a:solidFill>
            </a:endParaRPr>
          </a:p>
        </p:txBody>
      </p:sp>
      <p:pic>
        <p:nvPicPr>
          <p:cNvPr id="273412" name="Picture 3" descr="dovrk-l"/>
          <p:cNvPicPr>
            <a:picLocks noChangeAspect="1" noChangeArrowheads="1"/>
          </p:cNvPicPr>
          <p:nvPr/>
        </p:nvPicPr>
        <p:blipFill>
          <a:blip r:embed="rId3" cstate="print"/>
          <a:srcRect/>
          <a:stretch>
            <a:fillRect/>
          </a:stretch>
        </p:blipFill>
        <p:spPr bwMode="auto">
          <a:xfrm>
            <a:off x="6096000" y="4503738"/>
            <a:ext cx="2590800" cy="2354262"/>
          </a:xfrm>
          <a:prstGeom prst="rect">
            <a:avLst/>
          </a:prstGeom>
          <a:noFill/>
          <a:ln w="9525">
            <a:noFill/>
            <a:miter lim="800000"/>
            <a:headEnd/>
            <a:tailEnd/>
          </a:ln>
        </p:spPr>
      </p:pic>
      <p:pic>
        <p:nvPicPr>
          <p:cNvPr id="6" name="Picture 5" descr="IMG_1490.JPG"/>
          <p:cNvPicPr>
            <a:picLocks noChangeAspect="1"/>
          </p:cNvPicPr>
          <p:nvPr/>
        </p:nvPicPr>
        <p:blipFill>
          <a:blip r:embed="rId4" cstate="print">
            <a:lum bright="20000"/>
          </a:blip>
          <a:srcRect l="22813" t="13750" r="35000" b="43750"/>
          <a:stretch>
            <a:fillRect/>
          </a:stretch>
        </p:blipFill>
        <p:spPr>
          <a:xfrm>
            <a:off x="5410200" y="1752600"/>
            <a:ext cx="3429000" cy="2590800"/>
          </a:xfrm>
          <a:prstGeom prst="rect">
            <a:avLst/>
          </a:prstGeom>
          <a:ln>
            <a:noFill/>
          </a:ln>
          <a:effectLst>
            <a:softEdge rad="112500"/>
          </a:effectLst>
        </p:spPr>
      </p:pic>
    </p:spTree>
    <p:extLst>
      <p:ext uri="{BB962C8B-B14F-4D97-AF65-F5344CB8AC3E}">
        <p14:creationId xmlns:p14="http://schemas.microsoft.com/office/powerpoint/2010/main" val="351748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14400"/>
            <a:ext cx="7467600" cy="576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p:cNvSpPr txBox="1">
            <a:spLocks noChangeArrowheads="1"/>
          </p:cNvSpPr>
          <p:nvPr/>
        </p:nvSpPr>
        <p:spPr bwMode="auto">
          <a:xfrm>
            <a:off x="990600" y="248816"/>
            <a:ext cx="71628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sz="2400">
                <a:solidFill>
                  <a:schemeClr val="tx1"/>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har char="•"/>
              <a:defRPr sz="2000">
                <a:solidFill>
                  <a:schemeClr val="tx1"/>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Char char="–"/>
              <a:defRPr sz="1800">
                <a:solidFill>
                  <a:schemeClr val="tx1"/>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Char char="»"/>
              <a:defRPr sz="1800">
                <a:solidFill>
                  <a:schemeClr val="tx1"/>
                </a:solidFill>
                <a:latin typeface="Calibri" panose="020F0502020204030204" pitchFamily="34" charset="0"/>
                <a:ea typeface="+mn-ea"/>
                <a:cs typeface="+mn-cs"/>
              </a:defRPr>
            </a:lvl5pPr>
            <a:lvl6pPr marL="2514600" indent="-228600" algn="l" rtl="0" eaLnBrk="1" latinLnBrk="0" hangingPunct="1">
              <a:spcBef>
                <a:spcPct val="20000"/>
              </a:spcBef>
              <a:buChar char="•"/>
              <a:defRPr sz="1800">
                <a:solidFill>
                  <a:schemeClr val="tx1"/>
                </a:solidFill>
                <a:latin typeface="+mn-lt"/>
                <a:ea typeface="+mn-ea"/>
                <a:cs typeface="+mn-cs"/>
              </a:defRPr>
            </a:lvl6pPr>
            <a:lvl7pPr marL="2971800" indent="-228600" algn="l" rtl="0" eaLnBrk="1" latinLnBrk="0" hangingPunct="1">
              <a:spcBef>
                <a:spcPct val="20000"/>
              </a:spcBef>
              <a:buChar char="•"/>
              <a:defRPr sz="1800">
                <a:solidFill>
                  <a:schemeClr val="tx1"/>
                </a:solidFill>
                <a:latin typeface="+mn-lt"/>
                <a:ea typeface="+mn-ea"/>
                <a:cs typeface="+mn-cs"/>
              </a:defRPr>
            </a:lvl7pPr>
            <a:lvl8pPr marL="3429000" indent="-228600" algn="l" rtl="0" eaLnBrk="1" latinLnBrk="0" hangingPunct="1">
              <a:spcBef>
                <a:spcPct val="20000"/>
              </a:spcBef>
              <a:buChar char="•"/>
              <a:defRPr sz="1800">
                <a:solidFill>
                  <a:schemeClr val="tx1"/>
                </a:solidFill>
                <a:latin typeface="+mn-lt"/>
                <a:ea typeface="+mn-ea"/>
                <a:cs typeface="+mn-cs"/>
              </a:defRPr>
            </a:lvl8pPr>
            <a:lvl9pPr marL="3886200" indent="-228600" algn="l" rtl="0" eaLnBrk="1" latinLnBrk="0" hangingPunct="1">
              <a:spcBef>
                <a:spcPct val="20000"/>
              </a:spcBef>
              <a:buChar char="•"/>
              <a:defRPr sz="1800">
                <a:solidFill>
                  <a:schemeClr val="tx1"/>
                </a:solidFill>
                <a:latin typeface="+mn-lt"/>
                <a:ea typeface="+mn-ea"/>
                <a:cs typeface="+mn-cs"/>
              </a:defRPr>
            </a:lvl9pPr>
            <a:extLst/>
          </a:lstStyle>
          <a:p>
            <a:pPr marL="0" indent="0" algn="ctr" eaLnBrk="1" hangingPunct="1">
              <a:spcAft>
                <a:spcPct val="30000"/>
              </a:spcAft>
              <a:buFontTx/>
              <a:buNone/>
            </a:pPr>
            <a:r>
              <a:rPr lang="en-US" altLang="en-US" sz="3600" b="1" kern="0" dirty="0" smtClean="0">
                <a:solidFill>
                  <a:srgbClr val="00B0F0"/>
                </a:solidFill>
              </a:rPr>
              <a:t>Pest log</a:t>
            </a:r>
          </a:p>
          <a:p>
            <a:pPr marL="0" indent="0" algn="ctr" eaLnBrk="1" hangingPunct="1">
              <a:spcAft>
                <a:spcPct val="30000"/>
              </a:spcAft>
              <a:buFontTx/>
              <a:buNone/>
            </a:pPr>
            <a:endParaRPr lang="en-US" altLang="en-US" kern="0" dirty="0" smtClean="0"/>
          </a:p>
        </p:txBody>
      </p:sp>
    </p:spTree>
    <p:extLst>
      <p:ext uri="{BB962C8B-B14F-4D97-AF65-F5344CB8AC3E}">
        <p14:creationId xmlns:p14="http://schemas.microsoft.com/office/powerpoint/2010/main" val="710289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rrowheads="1"/>
          </p:cNvSpPr>
          <p:nvPr>
            <p:ph type="title"/>
          </p:nvPr>
        </p:nvSpPr>
        <p:spPr>
          <a:xfrm>
            <a:off x="381000" y="0"/>
            <a:ext cx="6553200" cy="928688"/>
          </a:xfrm>
        </p:spPr>
        <p:txBody>
          <a:bodyPr>
            <a:normAutofit/>
          </a:bodyPr>
          <a:lstStyle/>
          <a:p>
            <a:pPr eaLnBrk="1" hangingPunct="1"/>
            <a:r>
              <a:rPr lang="en-US" altLang="ko-KR" sz="4800" dirty="0" smtClean="0">
                <a:latin typeface="Calibri" panose="020F0502020204030204" pitchFamily="34" charset="0"/>
                <a:ea typeface="Gulim" panose="020B0600000101010101" pitchFamily="34" charset="-127"/>
              </a:rPr>
              <a:t>Fix It – Pest-proof It</a:t>
            </a:r>
          </a:p>
        </p:txBody>
      </p:sp>
      <p:sp>
        <p:nvSpPr>
          <p:cNvPr id="10" name="Rectangle 2"/>
          <p:cNvSpPr txBox="1">
            <a:spLocks noRot="1" noChangeArrowheads="1"/>
          </p:cNvSpPr>
          <p:nvPr/>
        </p:nvSpPr>
        <p:spPr bwMode="auto">
          <a:xfrm>
            <a:off x="5486400" y="6005513"/>
            <a:ext cx="3657600" cy="928687"/>
          </a:xfrm>
          <a:prstGeom prst="rect">
            <a:avLst/>
          </a:prstGeom>
          <a:noFill/>
          <a:ln w="9525">
            <a:noFill/>
            <a:miter lim="800000"/>
            <a:headEnd/>
            <a:tailEnd/>
          </a:ln>
        </p:spPr>
        <p:txBody>
          <a:bodyPr lIns="92075" tIns="46038" rIns="92075" bIns="46038" anchor="ctr"/>
          <a:lstStyle/>
          <a:p>
            <a:pPr algn="ctr">
              <a:defRPr/>
            </a:pPr>
            <a:r>
              <a:rPr lang="en-US" altLang="ko-KR" sz="4800" kern="0" dirty="0">
                <a:solidFill>
                  <a:srgbClr val="FFCC00"/>
                </a:solidFill>
                <a:latin typeface="Century Schoolbook" pitchFamily="18" charset="0"/>
                <a:ea typeface="굴림" pitchFamily="34" charset="-127"/>
                <a:cs typeface="+mj-cs"/>
              </a:rPr>
              <a:t>Remediate</a:t>
            </a:r>
          </a:p>
        </p:txBody>
      </p:sp>
      <p:pic>
        <p:nvPicPr>
          <p:cNvPr id="4" name="Picture 3" descr="door cracks"/>
          <p:cNvPicPr>
            <a:picLocks noChangeAspect="1" noChangeArrowheads="1"/>
          </p:cNvPicPr>
          <p:nvPr/>
        </p:nvPicPr>
        <p:blipFill>
          <a:blip r:embed="rId3" cstate="screen"/>
          <a:srcRect/>
          <a:stretch>
            <a:fillRect/>
          </a:stretch>
        </p:blipFill>
        <p:spPr bwMode="auto">
          <a:xfrm>
            <a:off x="838200" y="762000"/>
            <a:ext cx="7315200" cy="5486401"/>
          </a:xfrm>
          <a:prstGeom prst="rect">
            <a:avLst/>
          </a:prstGeom>
          <a:ln>
            <a:noFill/>
          </a:ln>
          <a:effectLst>
            <a:softEdge rad="112500"/>
          </a:effectLst>
        </p:spPr>
      </p:pic>
      <p:pic>
        <p:nvPicPr>
          <p:cNvPr id="5" name="Picture 6" descr="open doo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133600"/>
            <a:ext cx="3197225" cy="426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3000" y="914400"/>
            <a:ext cx="508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97907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8" name="Picture 4" descr="http://www.wewcharities.com/images/us-quarter-bac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0" y="4467601"/>
            <a:ext cx="2197100" cy="2167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IMG_1497.JPG"/>
          <p:cNvPicPr>
            <a:picLocks noChangeAspect="1"/>
          </p:cNvPicPr>
          <p:nvPr/>
        </p:nvPicPr>
        <p:blipFill>
          <a:blip r:embed="rId4" cstate="screen"/>
          <a:stretch>
            <a:fillRect/>
          </a:stretch>
        </p:blipFill>
        <p:spPr>
          <a:xfrm>
            <a:off x="228600" y="4495800"/>
            <a:ext cx="2946400" cy="2209800"/>
          </a:xfrm>
          <a:prstGeom prst="rect">
            <a:avLst/>
          </a:prstGeom>
          <a:ln>
            <a:noFill/>
          </a:ln>
          <a:effectLst>
            <a:softEdge rad="112500"/>
          </a:effectLst>
        </p:spPr>
      </p:pic>
      <p:sp>
        <p:nvSpPr>
          <p:cNvPr id="72710" name="Rectangle 2"/>
          <p:cNvSpPr>
            <a:spLocks noGrp="1" noRot="1" noChangeArrowheads="1"/>
          </p:cNvSpPr>
          <p:nvPr>
            <p:ph type="title"/>
          </p:nvPr>
        </p:nvSpPr>
        <p:spPr>
          <a:xfrm>
            <a:off x="620938" y="3088669"/>
            <a:ext cx="3886200" cy="928688"/>
          </a:xfrm>
        </p:spPr>
        <p:txBody>
          <a:bodyPr>
            <a:normAutofit fontScale="90000"/>
          </a:bodyPr>
          <a:lstStyle/>
          <a:p>
            <a:pPr eaLnBrk="1" hangingPunct="1"/>
            <a:r>
              <a:rPr lang="en-US" altLang="ko-KR" sz="4800" dirty="0" smtClean="0">
                <a:latin typeface="Calibri" panose="020F0502020204030204" pitchFamily="34" charset="0"/>
                <a:ea typeface="Gulim" panose="020B0600000101010101" pitchFamily="34" charset="-127"/>
              </a:rPr>
              <a:t>Prioritize PVAs</a:t>
            </a:r>
          </a:p>
        </p:txBody>
      </p:sp>
      <p:pic>
        <p:nvPicPr>
          <p:cNvPr id="7" name="Picture 2"/>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716688" y="228600"/>
            <a:ext cx="4086000" cy="29718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3276600"/>
            <a:ext cx="2511425" cy="335880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descr="pantry II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9801" y="457200"/>
            <a:ext cx="3440199" cy="2438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7388215"/>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Cockroach hiding"/>
          <p:cNvPicPr>
            <a:picLocks noChangeAspect="1" noChangeArrowheads="1"/>
          </p:cNvPicPr>
          <p:nvPr/>
        </p:nvPicPr>
        <p:blipFill>
          <a:blip r:embed="rId3" cstate="screen"/>
          <a:srcRect/>
          <a:stretch>
            <a:fillRect/>
          </a:stretch>
        </p:blipFill>
        <p:spPr bwMode="auto">
          <a:xfrm rot="5400000">
            <a:off x="4666620" y="2191381"/>
            <a:ext cx="6668761" cy="2286000"/>
          </a:xfrm>
          <a:prstGeom prst="rect">
            <a:avLst/>
          </a:prstGeom>
          <a:ln>
            <a:noFill/>
          </a:ln>
          <a:effectLst>
            <a:softEdge rad="112500"/>
          </a:effectLst>
        </p:spPr>
      </p:pic>
      <p:sp>
        <p:nvSpPr>
          <p:cNvPr id="3" name="Rectangle 2"/>
          <p:cNvSpPr/>
          <p:nvPr/>
        </p:nvSpPr>
        <p:spPr>
          <a:xfrm>
            <a:off x="1371600" y="914400"/>
            <a:ext cx="4572000" cy="5170646"/>
          </a:xfrm>
          <a:prstGeom prst="rect">
            <a:avLst/>
          </a:prstGeom>
        </p:spPr>
        <p:txBody>
          <a:bodyPr>
            <a:spAutoFit/>
          </a:bodyPr>
          <a:lstStyle/>
          <a:p>
            <a:pPr marL="457200" indent="-457200" fontAlgn="base">
              <a:spcBef>
                <a:spcPct val="0"/>
              </a:spcBef>
              <a:spcAft>
                <a:spcPct val="0"/>
              </a:spcAft>
              <a:buFont typeface="Arial" panose="020B0604020202020204" pitchFamily="34" charset="0"/>
              <a:buChar char="•"/>
            </a:pPr>
            <a:r>
              <a:rPr lang="en-US" sz="3000" dirty="0" smtClean="0">
                <a:solidFill>
                  <a:srgbClr val="FFFF00"/>
                </a:solidFill>
                <a:latin typeface="Calibri" panose="020F0502020204030204" pitchFamily="34" charset="0"/>
              </a:rPr>
              <a:t>Monitor</a:t>
            </a:r>
            <a:r>
              <a:rPr lang="en-US" sz="3000" dirty="0" smtClean="0">
                <a:latin typeface="Calibri" panose="020F0502020204030204" pitchFamily="34" charset="0"/>
              </a:rPr>
              <a:t> </a:t>
            </a:r>
            <a:r>
              <a:rPr lang="en-US" sz="3000" dirty="0">
                <a:latin typeface="Calibri" panose="020F0502020204030204" pitchFamily="34" charset="0"/>
              </a:rPr>
              <a:t>– early intervention </a:t>
            </a:r>
            <a:r>
              <a:rPr lang="en-US" sz="3000" dirty="0" smtClean="0">
                <a:latin typeface="Calibri" panose="020F0502020204030204" pitchFamily="34" charset="0"/>
              </a:rPr>
              <a:t>= </a:t>
            </a:r>
            <a:r>
              <a:rPr lang="en-US" sz="3000" dirty="0">
                <a:latin typeface="Calibri" panose="020F0502020204030204" pitchFamily="34" charset="0"/>
              </a:rPr>
              <a:t>minimal chemical </a:t>
            </a:r>
            <a:r>
              <a:rPr lang="en-US" sz="3000" dirty="0" smtClean="0">
                <a:latin typeface="Calibri" panose="020F0502020204030204" pitchFamily="34" charset="0"/>
              </a:rPr>
              <a:t>exposure,  </a:t>
            </a:r>
            <a:r>
              <a:rPr lang="en-US" sz="3000" dirty="0">
                <a:latin typeface="Calibri" panose="020F0502020204030204" pitchFamily="34" charset="0"/>
              </a:rPr>
              <a:t>especially important in sensitive </a:t>
            </a:r>
            <a:r>
              <a:rPr lang="en-US" sz="3000" dirty="0" smtClean="0">
                <a:latin typeface="Calibri" panose="020F0502020204030204" pitchFamily="34" charset="0"/>
              </a:rPr>
              <a:t>environments</a:t>
            </a:r>
          </a:p>
          <a:p>
            <a:pPr marL="457200" indent="-457200" fontAlgn="base">
              <a:spcBef>
                <a:spcPct val="0"/>
              </a:spcBef>
              <a:spcAft>
                <a:spcPct val="0"/>
              </a:spcAft>
              <a:buFont typeface="Arial" panose="020B0604020202020204" pitchFamily="34" charset="0"/>
              <a:buChar char="•"/>
            </a:pPr>
            <a:r>
              <a:rPr lang="en-US" sz="3000" dirty="0">
                <a:solidFill>
                  <a:srgbClr val="FFFF00"/>
                </a:solidFill>
                <a:latin typeface="Calibri" panose="020F0502020204030204" pitchFamily="34" charset="0"/>
              </a:rPr>
              <a:t>Good sanitation</a:t>
            </a:r>
          </a:p>
          <a:p>
            <a:pPr marL="457200" indent="-457200" fontAlgn="base">
              <a:spcBef>
                <a:spcPct val="0"/>
              </a:spcBef>
              <a:spcAft>
                <a:spcPct val="0"/>
              </a:spcAft>
              <a:buFont typeface="Arial" panose="020B0604020202020204" pitchFamily="34" charset="0"/>
              <a:buChar char="•"/>
            </a:pPr>
            <a:r>
              <a:rPr lang="en-US" sz="3000" dirty="0">
                <a:solidFill>
                  <a:srgbClr val="FFFF00"/>
                </a:solidFill>
                <a:latin typeface="Calibri" panose="020F0502020204030204" pitchFamily="34" charset="0"/>
              </a:rPr>
              <a:t>Eliminate harborage</a:t>
            </a:r>
          </a:p>
          <a:p>
            <a:pPr marL="457200" indent="-457200" fontAlgn="base">
              <a:spcBef>
                <a:spcPct val="0"/>
              </a:spcBef>
              <a:spcAft>
                <a:spcPct val="0"/>
              </a:spcAft>
              <a:buFont typeface="Arial" panose="020B0604020202020204" pitchFamily="34" charset="0"/>
              <a:buChar char="•"/>
            </a:pPr>
            <a:r>
              <a:rPr lang="en-US" sz="3000" dirty="0">
                <a:solidFill>
                  <a:srgbClr val="FFFFFF"/>
                </a:solidFill>
                <a:latin typeface="Calibri" panose="020F0502020204030204" pitchFamily="34" charset="0"/>
              </a:rPr>
              <a:t>Get rid of: </a:t>
            </a:r>
            <a:br>
              <a:rPr lang="en-US" sz="3000" dirty="0">
                <a:solidFill>
                  <a:srgbClr val="FFFFFF"/>
                </a:solidFill>
                <a:latin typeface="Calibri" panose="020F0502020204030204" pitchFamily="34" charset="0"/>
              </a:rPr>
            </a:br>
            <a:r>
              <a:rPr lang="en-US" sz="3000" dirty="0" smtClean="0">
                <a:solidFill>
                  <a:srgbClr val="FFFFFF"/>
                </a:solidFill>
                <a:latin typeface="Calibri" panose="020F0502020204030204" pitchFamily="34" charset="0"/>
              </a:rPr>
              <a:t>cockroaches, </a:t>
            </a:r>
            <a:r>
              <a:rPr lang="en-US" sz="3000" dirty="0" err="1" smtClean="0">
                <a:solidFill>
                  <a:srgbClr val="FFFFFF"/>
                </a:solidFill>
                <a:latin typeface="Calibri" panose="020F0502020204030204" pitchFamily="34" charset="0"/>
              </a:rPr>
              <a:t>frass</a:t>
            </a:r>
            <a:r>
              <a:rPr lang="en-US" sz="3000" dirty="0">
                <a:solidFill>
                  <a:srgbClr val="FFFFFF"/>
                </a:solidFill>
                <a:latin typeface="Calibri" panose="020F0502020204030204" pitchFamily="34" charset="0"/>
              </a:rPr>
              <a:t>, </a:t>
            </a:r>
            <a:br>
              <a:rPr lang="en-US" sz="3000" dirty="0">
                <a:solidFill>
                  <a:srgbClr val="FFFFFF"/>
                </a:solidFill>
                <a:latin typeface="Calibri" panose="020F0502020204030204" pitchFamily="34" charset="0"/>
              </a:rPr>
            </a:br>
            <a:r>
              <a:rPr lang="en-US" sz="3000" dirty="0">
                <a:solidFill>
                  <a:srgbClr val="FFFFFF"/>
                </a:solidFill>
                <a:latin typeface="Calibri" panose="020F0502020204030204" pitchFamily="34" charset="0"/>
              </a:rPr>
              <a:t>dead bodies,</a:t>
            </a:r>
            <a:br>
              <a:rPr lang="en-US" sz="3000" dirty="0">
                <a:solidFill>
                  <a:srgbClr val="FFFFFF"/>
                </a:solidFill>
                <a:latin typeface="Calibri" panose="020F0502020204030204" pitchFamily="34" charset="0"/>
              </a:rPr>
            </a:br>
            <a:r>
              <a:rPr lang="en-US" sz="3000" dirty="0" smtClean="0">
                <a:solidFill>
                  <a:srgbClr val="FFFFFF"/>
                </a:solidFill>
                <a:latin typeface="Calibri" panose="020F0502020204030204" pitchFamily="34" charset="0"/>
              </a:rPr>
              <a:t>allergens</a:t>
            </a:r>
            <a:endParaRPr lang="en-US" sz="3000" dirty="0">
              <a:solidFill>
                <a:srgbClr val="FFFFFF"/>
              </a:solidFill>
              <a:latin typeface="Calibri" panose="020F0502020204030204" pitchFamily="34" charset="0"/>
            </a:endParaRPr>
          </a:p>
        </p:txBody>
      </p:sp>
    </p:spTree>
  </p:cSld>
  <p:clrMapOvr>
    <a:masterClrMapping/>
  </p:clrMapOvr>
  <p:transition spd="med">
    <p:comb dir="ver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Roache evidence 9"/>
          <p:cNvPicPr>
            <a:picLocks noChangeAspect="1" noChangeArrowheads="1"/>
          </p:cNvPicPr>
          <p:nvPr/>
        </p:nvPicPr>
        <p:blipFill>
          <a:blip r:embed="rId2" cstate="print"/>
          <a:srcRect/>
          <a:stretch>
            <a:fillRect/>
          </a:stretch>
        </p:blipFill>
        <p:spPr bwMode="auto">
          <a:xfrm>
            <a:off x="304800" y="1759131"/>
            <a:ext cx="3886200" cy="4621427"/>
          </a:xfrm>
          <a:prstGeom prst="rect">
            <a:avLst/>
          </a:prstGeom>
          <a:noFill/>
          <a:ln w="6350">
            <a:solidFill>
              <a:schemeClr val="tx1"/>
            </a:solidFill>
            <a:miter lim="800000"/>
            <a:headEnd/>
            <a:tailEnd/>
          </a:ln>
          <a:effectLst>
            <a:outerShdw dist="35921" dir="2700000" algn="ctr" rotWithShape="0">
              <a:srgbClr val="333333"/>
            </a:outerShdw>
          </a:effectLst>
        </p:spPr>
      </p:pic>
      <p:pic>
        <p:nvPicPr>
          <p:cNvPr id="5" name="Picture 10" descr="DSC00036"/>
          <p:cNvPicPr>
            <a:picLocks noChangeAspect="1" noChangeArrowheads="1"/>
          </p:cNvPicPr>
          <p:nvPr/>
        </p:nvPicPr>
        <p:blipFill>
          <a:blip r:embed="rId3" cstate="print">
            <a:lum bright="30000"/>
          </a:blip>
          <a:srcRect b="10894"/>
          <a:stretch>
            <a:fillRect/>
          </a:stretch>
        </p:blipFill>
        <p:spPr bwMode="auto">
          <a:xfrm>
            <a:off x="3421947" y="928564"/>
            <a:ext cx="2396048" cy="2022706"/>
          </a:xfrm>
          <a:prstGeom prst="rect">
            <a:avLst/>
          </a:prstGeom>
          <a:noFill/>
          <a:ln w="6350">
            <a:solidFill>
              <a:schemeClr val="tx1"/>
            </a:solidFill>
            <a:miter lim="800000"/>
            <a:headEnd/>
            <a:tailEnd/>
          </a:ln>
          <a:effectLst>
            <a:outerShdw dist="35921" dir="2700000" algn="ctr" rotWithShape="0">
              <a:srgbClr val="333333"/>
            </a:outerShdw>
          </a:effectLst>
        </p:spPr>
      </p:pic>
      <p:sp>
        <p:nvSpPr>
          <p:cNvPr id="6" name="TextBox 5"/>
          <p:cNvSpPr txBox="1"/>
          <p:nvPr/>
        </p:nvSpPr>
        <p:spPr>
          <a:xfrm>
            <a:off x="304800" y="220678"/>
            <a:ext cx="5311390" cy="707886"/>
          </a:xfrm>
          <a:prstGeom prst="rect">
            <a:avLst/>
          </a:prstGeom>
          <a:noFill/>
        </p:spPr>
        <p:txBody>
          <a:bodyPr wrap="none" rtlCol="0">
            <a:spAutoFit/>
          </a:bodyPr>
          <a:lstStyle/>
          <a:p>
            <a:r>
              <a:rPr lang="en-US" sz="4000" dirty="0" smtClean="0">
                <a:latin typeface="Calibri" panose="020F0502020204030204" pitchFamily="34" charset="0"/>
              </a:rPr>
              <a:t>Look beyond and behind</a:t>
            </a:r>
            <a:endParaRPr lang="en-US" sz="4000" dirty="0">
              <a:latin typeface="Calibri" panose="020F0502020204030204" pitchFamily="34" charset="0"/>
            </a:endParaRPr>
          </a:p>
        </p:txBody>
      </p:sp>
      <p:pic>
        <p:nvPicPr>
          <p:cNvPr id="8" name="Picture 13" descr="frass clock"/>
          <p:cNvPicPr>
            <a:picLocks noChangeAspect="1" noChangeArrowheads="1"/>
          </p:cNvPicPr>
          <p:nvPr/>
        </p:nvPicPr>
        <p:blipFill>
          <a:blip r:embed="rId4" cstate="print"/>
          <a:srcRect/>
          <a:stretch>
            <a:fillRect/>
          </a:stretch>
        </p:blipFill>
        <p:spPr bwMode="auto">
          <a:xfrm>
            <a:off x="6019800" y="228600"/>
            <a:ext cx="2895600" cy="3124200"/>
          </a:xfrm>
          <a:prstGeom prst="rect">
            <a:avLst/>
          </a:prstGeom>
          <a:noFill/>
          <a:ln w="6350">
            <a:solidFill>
              <a:schemeClr val="tx1"/>
            </a:solidFill>
            <a:miter lim="800000"/>
            <a:headEnd/>
            <a:tailEnd/>
          </a:ln>
          <a:effectLst>
            <a:outerShdw dist="35921" dir="2700000" algn="ctr" rotWithShape="0">
              <a:srgbClr val="333333"/>
            </a:outerShdw>
          </a:effectLst>
        </p:spPr>
      </p:pic>
      <p:pic>
        <p:nvPicPr>
          <p:cNvPr id="10" name="Picture 21" descr="Clock"/>
          <p:cNvPicPr>
            <a:picLocks noChangeAspect="1" noChangeArrowheads="1"/>
          </p:cNvPicPr>
          <p:nvPr/>
        </p:nvPicPr>
        <p:blipFill>
          <a:blip r:embed="rId5" cstate="print"/>
          <a:srcRect/>
          <a:stretch>
            <a:fillRect/>
          </a:stretch>
        </p:blipFill>
        <p:spPr bwMode="auto">
          <a:xfrm>
            <a:off x="6019800" y="228600"/>
            <a:ext cx="2895600" cy="3061063"/>
          </a:xfrm>
          <a:prstGeom prst="rect">
            <a:avLst/>
          </a:prstGeom>
          <a:noFill/>
          <a:ln w="9525">
            <a:solidFill>
              <a:schemeClr val="tx1"/>
            </a:solidFill>
            <a:miter lim="800000"/>
            <a:headEnd/>
            <a:tailEnd/>
          </a:ln>
          <a:effectLst>
            <a:outerShdw dist="35921" dir="2700000" algn="ctr" rotWithShape="0">
              <a:srgbClr val="808080"/>
            </a:outerShdw>
          </a:effectLst>
        </p:spPr>
      </p:pic>
      <p:pic>
        <p:nvPicPr>
          <p:cNvPr id="62466" name="Picture 2" descr="http://www.naturezonepestcontrol.com/uploads/german1.jpg"/>
          <p:cNvPicPr>
            <a:picLocks noChangeAspect="1" noChangeArrowheads="1"/>
          </p:cNvPicPr>
          <p:nvPr/>
        </p:nvPicPr>
        <p:blipFill>
          <a:blip r:embed="rId6" cstate="print">
            <a:lum bright="20000"/>
          </a:blip>
          <a:srcRect/>
          <a:stretch>
            <a:fillRect/>
          </a:stretch>
        </p:blipFill>
        <p:spPr bwMode="auto">
          <a:xfrm>
            <a:off x="4483100" y="3048001"/>
            <a:ext cx="4470400" cy="335280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Diskin's dumpsters"/>
          <p:cNvPicPr>
            <a:picLocks noChangeAspect="1" noChangeArrowheads="1"/>
          </p:cNvPicPr>
          <p:nvPr/>
        </p:nvPicPr>
        <p:blipFill>
          <a:blip r:embed="rId3" cstate="screen"/>
          <a:srcRect/>
          <a:stretch>
            <a:fillRect/>
          </a:stretch>
        </p:blipFill>
        <p:spPr bwMode="auto">
          <a:xfrm>
            <a:off x="508000" y="685800"/>
            <a:ext cx="8128000" cy="6096000"/>
          </a:xfrm>
          <a:prstGeom prst="rect">
            <a:avLst/>
          </a:prstGeom>
          <a:ln>
            <a:noFill/>
          </a:ln>
          <a:effectLst>
            <a:softEdge rad="112500"/>
          </a:effectLst>
        </p:spPr>
      </p:pic>
      <p:sp>
        <p:nvSpPr>
          <p:cNvPr id="3" name="Rectangle 2"/>
          <p:cNvSpPr/>
          <p:nvPr/>
        </p:nvSpPr>
        <p:spPr>
          <a:xfrm>
            <a:off x="838200" y="150269"/>
            <a:ext cx="4051237" cy="535531"/>
          </a:xfrm>
          <a:prstGeom prst="rect">
            <a:avLst/>
          </a:prstGeom>
        </p:spPr>
        <p:txBody>
          <a:bodyPr wrap="none">
            <a:spAutoFit/>
          </a:bodyPr>
          <a:lstStyle/>
          <a:p>
            <a:pPr fontAlgn="base">
              <a:lnSpc>
                <a:spcPct val="80000"/>
              </a:lnSpc>
              <a:spcBef>
                <a:spcPct val="0"/>
              </a:spcBef>
              <a:spcAft>
                <a:spcPct val="0"/>
              </a:spcAft>
              <a:buClr>
                <a:srgbClr val="9999FF"/>
              </a:buClr>
              <a:buSzPct val="75000"/>
            </a:pPr>
            <a:r>
              <a:rPr lang="en-US" sz="3600" b="1" dirty="0" smtClean="0">
                <a:solidFill>
                  <a:srgbClr val="FFFF00"/>
                </a:solidFill>
                <a:latin typeface="Calibri" panose="020F0502020204030204" pitchFamily="34" charset="0"/>
              </a:rPr>
              <a:t>Waste Management</a:t>
            </a:r>
            <a:endParaRPr lang="en-US" sz="3600" b="1" dirty="0">
              <a:solidFill>
                <a:srgbClr val="FFFF00"/>
              </a:solidFill>
              <a:latin typeface="Calibri" panose="020F0502020204030204" pitchFamily="34" charset="0"/>
            </a:endParaRPr>
          </a:p>
        </p:txBody>
      </p:sp>
    </p:spTree>
    <p:extLst>
      <p:ext uri="{BB962C8B-B14F-4D97-AF65-F5344CB8AC3E}">
        <p14:creationId xmlns:p14="http://schemas.microsoft.com/office/powerpoint/2010/main" val="132557008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42875" y="0"/>
            <a:ext cx="7772400" cy="990600"/>
          </a:xfrm>
        </p:spPr>
        <p:txBody>
          <a:bodyPr/>
          <a:lstStyle/>
          <a:p>
            <a:pPr eaLnBrk="1" hangingPunct="1"/>
            <a:r>
              <a:rPr lang="en-US" altLang="en-US" dirty="0" smtClean="0">
                <a:solidFill>
                  <a:schemeClr val="bg2">
                    <a:lumMod val="20000"/>
                    <a:lumOff val="80000"/>
                  </a:schemeClr>
                </a:solidFill>
              </a:rPr>
              <a:t>A Pest, Defined</a:t>
            </a:r>
          </a:p>
        </p:txBody>
      </p:sp>
      <p:sp>
        <p:nvSpPr>
          <p:cNvPr id="5123" name="Rectangle 3"/>
          <p:cNvSpPr>
            <a:spLocks noGrp="1" noChangeArrowheads="1"/>
          </p:cNvSpPr>
          <p:nvPr>
            <p:ph type="body" sz="half" idx="1"/>
          </p:nvPr>
        </p:nvSpPr>
        <p:spPr>
          <a:xfrm>
            <a:off x="76200" y="990600"/>
            <a:ext cx="6629400" cy="5562600"/>
          </a:xfrm>
        </p:spPr>
        <p:txBody>
          <a:bodyPr/>
          <a:lstStyle/>
          <a:p>
            <a:pPr eaLnBrk="1" hangingPunct="1">
              <a:buFont typeface="Wingdings" panose="05000000000000000000" pitchFamily="2" charset="2"/>
              <a:buChar char="§"/>
            </a:pPr>
            <a:r>
              <a:rPr lang="en-US" altLang="en-US" dirty="0" smtClean="0">
                <a:solidFill>
                  <a:schemeClr val="accent2">
                    <a:lumMod val="60000"/>
                    <a:lumOff val="40000"/>
                  </a:schemeClr>
                </a:solidFill>
              </a:rPr>
              <a:t>Any organism that is detrimental to            humans or their interests</a:t>
            </a:r>
          </a:p>
          <a:p>
            <a:pPr lvl="1" eaLnBrk="1" hangingPunct="1">
              <a:buFont typeface="Courier New" panose="02070309020205020404" pitchFamily="49" charset="0"/>
              <a:buChar char="o"/>
            </a:pPr>
            <a:r>
              <a:rPr lang="en-US" altLang="en-US" dirty="0" smtClean="0">
                <a:solidFill>
                  <a:schemeClr val="accent2">
                    <a:lumMod val="60000"/>
                    <a:lumOff val="40000"/>
                  </a:schemeClr>
                </a:solidFill>
              </a:rPr>
              <a:t>destroys crops &amp; structures</a:t>
            </a:r>
          </a:p>
          <a:p>
            <a:pPr lvl="1" eaLnBrk="1" hangingPunct="1">
              <a:buFont typeface="Courier New" panose="02070309020205020404" pitchFamily="49" charset="0"/>
              <a:buChar char="o"/>
            </a:pPr>
            <a:r>
              <a:rPr lang="en-US" altLang="en-US" dirty="0" smtClean="0">
                <a:solidFill>
                  <a:schemeClr val="accent2">
                    <a:lumMod val="60000"/>
                    <a:lumOff val="40000"/>
                  </a:schemeClr>
                </a:solidFill>
              </a:rPr>
              <a:t>poses threats to human health and livestock</a:t>
            </a:r>
          </a:p>
          <a:p>
            <a:pPr lvl="1" eaLnBrk="1" hangingPunct="1">
              <a:spcAft>
                <a:spcPct val="40000"/>
              </a:spcAft>
              <a:buFont typeface="Courier New" panose="02070309020205020404" pitchFamily="49" charset="0"/>
              <a:buChar char="o"/>
            </a:pPr>
            <a:r>
              <a:rPr lang="en-US" altLang="en-US" dirty="0" smtClean="0">
                <a:solidFill>
                  <a:schemeClr val="accent2">
                    <a:lumMod val="60000"/>
                    <a:lumOff val="40000"/>
                  </a:schemeClr>
                </a:solidFill>
              </a:rPr>
              <a:t>reduces aesthetic and recreational value</a:t>
            </a:r>
          </a:p>
          <a:p>
            <a:pPr eaLnBrk="1" hangingPunct="1">
              <a:spcAft>
                <a:spcPct val="40000"/>
              </a:spcAft>
              <a:buFont typeface="Wingdings" panose="05000000000000000000" pitchFamily="2" charset="2"/>
              <a:buChar char="§"/>
            </a:pPr>
            <a:r>
              <a:rPr lang="en-US" altLang="en-US" b="1" dirty="0" smtClean="0">
                <a:solidFill>
                  <a:schemeClr val="accent2">
                    <a:lumMod val="60000"/>
                    <a:lumOff val="40000"/>
                  </a:schemeClr>
                </a:solidFill>
              </a:rPr>
              <a:t>Any organism that is out of place!</a:t>
            </a:r>
          </a:p>
          <a:p>
            <a:pPr eaLnBrk="1" hangingPunct="1">
              <a:spcAft>
                <a:spcPct val="40000"/>
              </a:spcAft>
              <a:buFont typeface="Wingdings" panose="05000000000000000000" pitchFamily="2" charset="2"/>
              <a:buChar char="§"/>
            </a:pPr>
            <a:endParaRPr lang="en-US" altLang="en-US" b="1" dirty="0">
              <a:solidFill>
                <a:schemeClr val="accent2">
                  <a:lumMod val="60000"/>
                  <a:lumOff val="40000"/>
                </a:schemeClr>
              </a:solidFill>
            </a:endParaRPr>
          </a:p>
          <a:p>
            <a:pPr eaLnBrk="1" hangingPunct="1">
              <a:spcAft>
                <a:spcPct val="40000"/>
              </a:spcAft>
              <a:buFont typeface="Wingdings" panose="05000000000000000000" pitchFamily="2" charset="2"/>
              <a:buChar char="§"/>
            </a:pPr>
            <a:r>
              <a:rPr lang="en-US" altLang="en-US" b="1" dirty="0" smtClean="0">
                <a:solidFill>
                  <a:schemeClr val="accent2">
                    <a:lumMod val="60000"/>
                    <a:lumOff val="40000"/>
                  </a:schemeClr>
                </a:solidFill>
              </a:rPr>
              <a:t>Pests</a:t>
            </a:r>
            <a:r>
              <a:rPr lang="en-US" altLang="en-US" dirty="0" smtClean="0">
                <a:solidFill>
                  <a:schemeClr val="accent2">
                    <a:lumMod val="60000"/>
                    <a:lumOff val="40000"/>
                  </a:schemeClr>
                </a:solidFill>
              </a:rPr>
              <a:t> include insects, mites, plant pathogens, weeds, mollusks, fish, birds, and mammals </a:t>
            </a:r>
          </a:p>
        </p:txBody>
      </p:sp>
      <p:sp>
        <p:nvSpPr>
          <p:cNvPr id="19460" name="AutoShape 8" descr="data:image/jpeg;base64,/9j/4AAQSkZJRgABAQAAAQABAAD/2wCEAAkGBxQTEhUUEhQVFBQXFRQUFxQVFBQVFRQYFRUXFhQYFBQYHCggGBolHBQUITEhJSkrLi4uFx8zODMsNygtLisBCgoKDg0OGxAQGywkHSQsLCwsLCwsLCwsLCwsLCwsLCwsLCwsLCwsLCwsLCwsLCwsLCwsLCwsLCwsLCwsLCwsLP/AABEIALIBGwMBIgACEQEDEQH/xAAbAAABBQEBAAAAAAAAAAAAAAAEAQIDBQYAB//EAEEQAAIBAgQDBwEGAwUHBQAAAAECEQADBBIhMQVBUQYTImFxgZGhIzJCscHwB1LRFGJyguEVFjNTkqLxQ4OywtL/xAAZAQADAQEBAAAAAAAAAAAAAAAAAQIDBAX/xAAoEQACAgICAgEDBAMAAAAAAAAAAQIRAyESMQRBURMycRQiQmEzkbH/2gAMAwEAAhEDEQA/APNqbNOpprnMhQacHplJSaAlNMZa4GlBqaaAZlpakArilPkAyupStNNUISlrhS0ANp1tJIA3NJV12bwkvnI0G3rSboC+4VgBatgczqaLipCaYRWQHA1004LpSEUCGsJFcsRSzXUDEJoMiGNGldNKDvSGE0hoUVDdqRnE1G5q0gBY1qt47Y0DD3q0ofFpmUirGZc0kU9xBikimMbFKiE7VPYw81cYSwo5UN0IrbHC2aj7fBhzq2UU1jUcmKwJcAg5VJ/Z16VOaaRSAHOGXpSdwvSpjTDToDPzSTSGkqwFNIKSuoAeKUUylBoAkBpxOsUy0dfzGm3vUi2X1JXUZQF0DEEaGHI6cp5UqKSbEJppFT2MKWBgroM0EkGInp+4oUXR1HuQB8napHwY5VrjXJeElecDXlvrB+KdFO67JaGqsmK3fCsNktKI1jWslwaxmur6z8VuhUydiInU8qa09KnikVakREBTopxppFAHGmxTwK4LRQDBQ2OHhnmKNyUNiEkEUmNApExpTWFdZaR50r1aYAV4kaj4rs1SXKHL1Yyqx2HAcnrUGWrLiAkA1X0ILHWd6tMNVWlWWHehiDgaaTSKaRjWYh00lNmkzUAIxqLNTnNDl6tLQ0UlIa6kqgOpa4GnC2Tt4o6fnG8UDGTUq2TlLa5RuQJidpFLhrGaZOgGvlOgJjfXSBuY61aYbCkwWTPqRbtFo7yB4mZp/wCGCviI3iAQopNpdmkYWNw+CAXOjqiBWAu3iF71gBm7u3BM9IEidSDpUrYNYBCk/wA167dW0gc/eCCfEBpqZNW/C8OkFnKnKCDfyjuUd2+7hlMBiBI289BrVXxHGWgY0xFw6Z3TIEygAKqK0MdDqaHF/JomQYy4Q/eZnb7oLIzLZQsMtvMzSzHbbTfeib4a6pUs7wIbx28viJlUa4oJGmgJnbrUVi81xHCwHjT7qR4vw7xsNYMaUDjjl8NzxPlUSJ0aIJk+39Khd0zStDsaJthAllHAgDK1u4Tv4sxgn011qvsXmIhhBk8iNtP1oocRypbDOSiyGUyVgNp4djvHtU2Lt6o0mNiRouQiZP8A2+xJqm918kuHKL/oK7Nt9sPQ1sUcVkOz4+3OkROmh+o39a16AfNQ1s5WSsKYVrmaoy9BNChY2pAD70qjzp8UDGA04rO9cFpM0b0COmNqblpxelIoAqFWHYU5hT8YAGBFI1ESmCvQhNGXRQd1orURHe1Uiq2rBmig41oGxirRmHNQRUlo0hFihpxqC29SB6zEdXOKaWptx6aAivPAqva7TsVemhJrVItIhNNNcl4VKHFIaiQwadbtEnSfbfzqYEU5bgHPKRqGiYI2PsTPtQUohAsCGZRmVe7TWQXuM0BOpAUPMayDVzh8QmocozRF0oVCoinM9ssAWEyEhAB5mTScKTJkXL4gbKgBV8d66e+MkwfChAOo1jWqTEjNKq2W33puTJywTsNcxGwidYqLtmyWibi2La4RPMkIo0VROiquwjbSrLC9m0QTfulrhhglkowQEam6x56jQfNEdnSl2+WdWdkQm3FtWTOScveyYA1Jk8xNVPE+IvafwC2xPhbOgYA5V8QGwOo18qiUpN8I6NIRX3S6NMOC4Puy1q7c0Pd5nywzgBwci+KIbfbQVGj27d9Ew4tk/ZxdyzdkQbnhadSx2HIDzqh/3gvXYzranTVbYRoGaFleXiOlAoveHMYHoCNZ3HXX8qycJN7ejVONdHqvF71u5YFq9aSAzHvNLd2wDbdu9UESWLZQFj8Wtea8Twl6yoZk8DDQyLm33e8I0kj98qNwXGHA7q4O+DsF3PeEk+GLh10jY6RV0/AVaw9piwuQXtrqCLoUnIy7ARm6daIycKT6JlBU67MThM1vxgkayORIO2h8o+nnV5wztAZy3IjqBWbVmuIVkAx4ZkEQZEct59iakRzAHluBqfeuqSRxSRt7WPVvusD5c/ipe+rBhiDIo/huOfMEJJB+R6GpcTNmuDn2qeyaAtXKNsprI+OVQSFRSMaQGlBpgMC67Vwp5Wa4r0oAB4lalNOWulB2tVB51a3tiPKqew0SI50l2V6Fuig7y0bcFB3K1QgQVE41qVhrUV460SKYyK4GumkJpEhNpqJtigkaiVepAnYxVdi79SYnEaVWu01cUNIa5ptcabVlFF3hFOXEmn3bVDMtWqZVhS4k9as+FOrMFeMjXbSuZjKhaW15aCf8tUaAbn/zVrwp8rLcZDkVlYquhYA75jt6+3SpcRo2mDU921zLkthMWwbMYWLWUBAfxHQT06RNZ7BYNbpW2h8bFQFY+GZ9JHt9auuEcTt37GKaCpW3dukRu9y9CgHbuwpUGYPi86o+H5O8zMMpAzLlLJ4h4gQeXIztUVo0RosRetrZ7tBkVB95QczOElsw33JGu2lZLFYoXRMAbDQ/Uk7mf0rR8dARUa1czW2y3gVYEFv+HeBA5gmPaq3i+NtOli3bsIj2ixLrAa6JGXNA3E7k6xWOGPt9m05apdFPh78HJrO09OUH+XXStXwnhIcFiwQKNBAOY7FI6yD8iqDDkAwd2AQ/zaEQCecQP3Feh4eFw6Dcl3MSD4jrmPlDGrytLozi2zLnhK21zFoIYaz4jpsBy/0rdf2gN3N1fA7EN4VBIcauhVjqWDNlneVrNcUSF8YCkwRy3206Rz2NNs45nw7gy2W4mXqJRw0ciIUfFck3ao6oLopeN4e2MReNod1nbP3YMm22huqWBIzIzMNBHhqpsuAozCTG8x9Kve0dsI4W0iWwbKEKoy5i+YSRJIJMb6x1qguIRHTka7IvkrOHKqHFh+z/AKURgLZz6DbWgqvOHHwLv702YF3hNaubK6VT4Gri2NKyYh7RTEWN+tPAp0UgGxTY1mnHTSoLiEkGSI5cvegCWOulVGOXK8jY1bssiDVfj8PoI5UnrY0DudKBusKLtbUMwg1shAr71E4qa6NajanLobICKYVqU001AhqmKl72mEVDdqkhpDbzzUDGuc1C81ZQ4tTc9DuxqPOaoBziaFvW6KpGWkmCZXq0ch78vaiMPfyeMjMzSNddOZPXXkehpt61Q9yrWyjU20TLcggFlJRy4RVCFWVDmYZgyIwgyZA3qFMQcq3AIgjMsAHXRSGiSpC+xnrVGmNYMpUlcoUCOUDX5Mk+pou3jVChmWZDr1AnoOUTpG1JopM2HFZvd6igFRhxesZdGZfCWBB6FX0HSsql4AM53AAEaHxRtOnl7117isZCkkICEzGCAxJYSsaSdvOq3F3xcZngKWJYhdF1M6DkKzhCi5zCDj8rZlAB3BE6bcjz/fnXoXAgz2wkju3Zdy0zOhGhHPY9TXltepdg7Oe3hhEjNqCDsrEH2gVU4rVmak10E9pOFG07IXJjLDBJmRpEnTc0zs3hrPdXc2ZrguLOpEggjUTGni5c6uO02a9fJU5VECBIAynmPml7JYBbdxrbOIuiImJcEshB9o/zVxS9pHZCWrZQ/wAQLAOFw2KRcrqWw1xFHJczAkjoFP8A1VksQuZAwgETmH8w5kH1jzifKvROOB76PasWnuoWXPai33f/ABSzXtszXIXJGYeUzXnXE2LhSpy8ig2IGYfpERWuF/tSTM8sduxuBXO0RpzHIVdovSqTgl0i4VZQsjQRG2vrWjsp4ta0kcckW/DLOmtWERt8f0qHBnTSpw2+k+m9ZNkCz70oFdk/ZpT++lACOv7FMFciBRFOC+dMBoNddTT2pWpZoqxlKywx6HUfrUV+3NH4+1Go5GfbnUBSRVQY2VN3yqC5VhjEgVXutXLoPRGRSEU6Kiu3KlIKGO9RqpYwBNLatl2Cjc1p8DghbA0161TdD6K7B8EG9zXyq0tYa2o0UfFTmm1PfYrAsVw9DqFHpG9CnBWOaCreKiawOlHQWee11FYjCxqKFitChtxZoK+lWAoe+tNaGmV9PR9CDt+R5H99aa60laDHKa6m04UCCMFhTccIu5+g5mvZezmD/s9hH+6cndoJ5nnO1Y7sNwRiMzLrc0UDfKJ+J/St/wATdIFrMNEGpPPQkjU+nxXD5OW3xRtjj7ZHhQFDSC10GJUSFLN+Iz1joNTzqhxmJZftFgZSOmhBBGnTSrG1ifAJMAKojMARJJ13nTy3rPcXsXTlLLktt4gCZd1BgnQaenmK51Fyr+jqjJJhmK4k4fvLWQPcUi2AWhQ6gGIiAuo1qq4n2buWrFu7aH9otMjEusqFIglddSxnQb6HnudwTFd6xsMp7q2Ha2yqpNtuWYAEsmYjQa686uMfhG7p7JbupTKXUllZTc76bVnRMzEoC+pAgVcaxy30XO5q12YjiWChJIJcAGJOYSBoegkj3qXgOJLAAknQGGmRqRpp5Vpe0HCFyK+EIuAAd4rtbF0GY+7pPpoAJ8qp7XZu6FNy1ew7OIDIWKMhOi/fjNLlQOpbStcU1JVZz5oX6NFhnVRuBPnzNEKcugEjbT6msrh8Lcuoctu5ejw3CisMhH3hqNgfpQ2AxrWDFtyUkkq+Zgp5kyZAJ5jrvTVPRzywNI3bGknT6VnbHauyTFwFDzOjLpvqNfpRrcftbqS3oPrE1XFox4sswOVKRVM3aFABmVyeiDOd99Ogj/WrDC463d1tsCBuP/O1IHFrsmbzrqf5V0UhAl5tNRpsOpB3oGzzB3BijcViBtueYHKRzoVlhxPMa+1JOmVWiLEJI85/Sq3EWat7qSfIbUPeSt07EZy/eigL2Kq9x2ADeR61RW+Hst5Aw0zDXkafRRqeAYDKgdvvNr6VbmlUQKdFZ2QyKuFOZJpop2BxFdlp1JFMDJXsE68pFAPgWY+Eedbw4UjSKYuCEzEUNyRZ55iMMyQG0JExzjz6VA+1bDi/ZvMSyaH5rMYvAvb0dSPPlTU0x0VF22ago/PlPlzqG/Z5jY7GtUwBqchikiuFUBqOGdrGtWsmQMwgqTOUajcAg8gfUVTYriV245d3Yk/3jAHQCdBQQp61n9OK2kU5tmn7O9ojbOS94kP4juCebHmBr6TW9NwYiw9owcqC7bPMeIZlB6azHnXkCVrexPEPtEtGSScqHllb76kem3vWeRVFtBF/uL3h/DAGVlK8wdTy31o67iXRCtvK6E6qwkdDGgI2GoPIdKdwXBoCxJGZZ8JB5T/Tf09QdjbIK5c2XN4dwxEzp/XzFcUd7O7nxKC5xyyBm7gnL4ZW4YzTJaYnYc+tH4C+twC4lwoDqBdti4QyMrbgMSQ0EMQNtKG4h2Ue0BkZbgJ1a3rC6xPTWPmnYXAqkR0101Mefx805wUekNZeQVhr/dgLbxC28sys3lUyZMErEnU6xrNdhVN6Wc2cTk/D3aM8GNAQoaPSdpqS5hGvZ00yZiSYIchRqW0lRBnWqa5h+7do0RAQu4knQEkHU66+lEcae9g8ieiwTgeDVYOGdmDFSLl9kaTJkkQNh0oO52aw7n7MYiyYWEtuLobPcVRcFzMICak7gATU97jt5bQIFlzJzM6Lm2yjpOnvTuDYq3dPjtW0MGAO8yvOh/EcpECIHP4a+pGVp3+RJQa2v9AXD+DPe7w3L1mwLbFIclxdC6ZrY0JUkaEz71Bd7P4kE5FW8IBDWWRgBEbBgwPt7GtE1lizILIaNSXu3uQ/mzDlyigsNkaCbDIokG4GzrymMwzf92k0RlkT0l+BShBopMJa4ipyLOkgC4EBMfhTPqYFEXrHElljaYiJYI1rwgcyAxIH51e8TbDnMxdekGwZ12ysCJI8z81DYSzc8KMjB1KuvdGSo8RzzlG6iNSdPWreWfL7dELDGrMsMRdXxCQToVMGDB8LoNJ0O40pbeOvCCWW4vRh4hy1cfrr61qhw/K3fDuMTBZjbCEv4tW+zKAgAnU7UJe4bh7xyPa7t/Fla1NrWZBKuCGXQ7AVKyJPa0VLEmtAtvi9o6ElW6MrCf8ACdj7U+9jbY/GvsZPwNa7DdkLJRjdxFxHJGUrbDIRO6wSWjnqKAxPZpQyi3ca+vd3S9xwtoKcpChLRlmeRI9RWscsG6TOZ+O1vZPZurcXMh09IO/MHake2PCTyOh/pVW1pTpbJTKoDEEhlMRDeYOhnn8UbbYG2M7SyqATMmYGu/OQfetLtESx8WaBG0FPnWheH3MyA+XvRJSpMqo41xppWnZapCG11OKUkUwNC+EHSPSh3wnvVfa7Qn8Smik46h3ryFlyxNtCvh+goDHcNNwRl9dBrVzax9o8xRAKnY1f6qXtBR5txfskDJSQenKsk9h7JK3B4fyPWveRYBofE8Ht3Pvojf4gDW2Pzq1IKPB7uG1jcHUEc6YmEY7V7Td7H4aCBaCg/wApI+OlU93+H1sGbdy4vkcrD8ga6F5sH7Ezy9sI45UzKRuK9PbsTcG11SPNSD+dV+M7G3hsqv6EA/BrReTF+xbMIlaX+H6A421P96DyUkQCfrUWK7MX13sv7DN/8Zq47H4HunFwgm4p0tsGQAHQuWjcLMf60ZckeD2VBXI2V7DqIbN48wOYAHMZkkcp89qhuMrfeP3RIJbxHKNdeegOlBceu5FDk+CDoN+nvP6GsPxDiLOdWOUbCdhXNig3TNJyrR6OmPyw9tw24iQQ0jYx5UHilOcMFPdsSYHIgwwnqCs/FearimUypK+hitR2d7Uk+C/sDmFzkNh4x08/ParzY5NWgx5EmbqzfVgFncx4xyCn8RIkQdtJOXemHG5CQqrcBJfLcEli27RsPQfWh8TiSYyFSCw011DHU7+dVfGsRctpmVS2U+IASSDyHTr7VOLJ7CfwG4rh1rER3A7m4CS1liYbr3c6e1RJh+6IW4sRtIE/pEnnWdw3aK1cIDA22mQeh8mGxq+t45sSChILgEo+niH4lJ6xr7VeR16HBheJlyrRm6+LKwEaH0BMSeQHSp1m+jICBbUCNgs5phv5jzMaUBbW4q65dpJnTQ67bVPYckgFjtzJMaaATypY5KypvRBx3guJH2jhXQQAUOYQObjlvUXDcIEBESSTBMCNNd9OvPlVphMS9kyrSDoVMlSOeZaMQ4dhBttbOplDMzyM8tvStMkU9omGRoosWbgg22II08JYE7HcbelQYfiDzFzNcBM5W8W28FpIJ20itC+HsAsczwdQoAOWdwW3Ox186ZiXsshAXKRAV5ljMLqOutYxhJG31UZ/FcZ1gWLWUH7pR1IIjUsGncbbUbb4rbuiLltLR2F23Cw0EeMc0Mx5ADzp+J7NO5YrftuZJFsSCROgE845UDfXulIKKTH4hqCdNTRKPpopTT6I+O8PLoS6rbu2goaAVZ7YAEk/dfQA5ukVkkQ27mZCGAkMJOYCPiNP+2vQezmNR0yvldrYjKyCVt/hCvzAJIgzuIrJY5e5vOpAgPEaag7S48o22p45NNxJmrJuz2KlnA2YB115Eaj5q+VgKw9vE5HDKo02IzRB1/U/FaMY/MAV2P0rc4ZKmWpvCYp+aqtLxNH4ZZpEEwWl7rz+tRtjLQOU3EDdCwB/OpBjEGmdP+taBmebs7fT7l1x7k/Q1Ey4tPvZLg/vKAT8RWou8CwzfhccoF66B8ZqCv8AZPDMIFy8v/uFvqwOmlZOS/l/wtFD/tUg+OywPVHn6Gp7HFlOzunky/qJoo9gLZjLiG/zKD+optv+G553xHkmse7b1LWF+x0wrC8bf8N1G8s2vwatbHH7nNJ9NfyqssdibNs6y5HNm/8AqIFWl57VhJZlVV100iuTIsd1EpWHJxViduun+tWWCxAYa6VisP2jtuTkVoH4mUqvrmNBYztvbRsqK1yN2Uws/wB3r61MfHnJ1QM9NyLzphwwNeb2e24O63B7qR+dG2+2aafaEeTKaT8XIn0Kzcth9ajfBg7iazdntKWEi4hqdO0Tc8h9GqHjyL5BMuX4ajCGRWHQqD+dB3ezuGO+HtH/ACKPqKj/ANvdV+tOHHV3INCeVdMeivvdjMG3/pR5q7j6AxQl7sDhjOU3EnTRgeYP4gelX1vjNo84qdeJWz+IfNWs+ZexGbPCjYyEF7uQ8+g5dAehqzCAmY1iP/NWNy8hH3gfeq4HxeGOeaDzJmR7Gujx8rk6YSdop+MdlrV+SB3b/wAyjf8AxLz/ADrM2OC4zDXAUGZQdGQqQRsYDbGDXoIkc9PmpGUH4rr3VIhOikW/KnMCj7kRp4tCROgn43qt4njGtI2WWgSpAOhmZkedaW7hFYeNQw89TRuEVQIWANorj5vHLaN3NNHkT9rMWGJzASxaMsiTvE8qLwna28WBdS0aeHQfFesPhUb7yIfVQfmhn4Nh/wDkWx/hUD8q2/V432jMw9ztmqwGttJXcabiR78qgt9tkGb7NttJIIkbTz3ittieymFuCDaHsWH61WXv4e4UnTvF9CI+opx8jEOyvwfamxcjxFW08J39j0q2OPDCGggg6nUiTMjzgc+tV7/w8tiQtwj/ABKDPwaj/wB08TbjuriMB+FiYPtBp/Vg3pjTI8Die5vNcSMmSHU6wDGkdZg6c6TjOGW7h3xVhwSLgD2mQRlynXQanSTrtNLb4PiVVxcszIOqMD6aTNR8KvXLAvoUc2mtMGQ+EqY8La+m9FR5cjaM7VGUYhhIWI3QEwBzgAEkADc66HU0VhcdkEFZXyJ0+TUS4du7JYBQsySTLZiIUa777cpqO44IkaHmBoD6iuqtHPk7CzxthMADTQ6nX9zVfieLXmEG40dBp+VQvUT1SSMgW6JoYrRjioclaos9u/fSupT50uUVyEiqaW/i1tqXdoVRJJOmlMdgoJYwBuTsK8w7YdpTiGNu2fsVO/8AzCOZ8qSxqbopFjxf+IVx2IsoFXYM0lj5xyrP4jiVy999ifLl8VVJbo3DpFa/ShH7UMU2Z9OnKprdoCnPcgUHexNC5MAm5eAoO7iZod7k0ytVEAzDY10MqSPy+KvsDxoHRxB6jaswtTIaHFMDdWb+mh08jRK3nGzH8/zrDWMSy7H2q4wfG4+9p9R8VlKC+BWaC7cvkeFlO+jJv7gig7/E7yQbtlfUZht1gxRWE4grgQQfT+lGDEA+YiI5fFZvFH4Ap7faRZ8SEDnlfX6itD2cxi3JZM6idVeG5aZWEfsVXXcFaYEFBHUaEU7AYFbTFld9YGUxAHlHoPrUrGk7SA1Wef3rSlp5fP8AWqqzcJ8/TX09KIF0jz8jv9IrWhBwb98h612XmP8AWhExA03HnGnz/WnhjuP6iplBPTAfiL9xBKrnHTZo8hzoAdqknxowI6jajluTvt1GoPtyqPEYBbm+pjdYnlz51yS8WPopMnw/aSyfxRR6cYQ7MI+tYniHA71uTbKXV/lZQrR67H6VUWsc2bIbBzTEDMDJ8jWT8W+mOz1M4xTqDNKHB2I+aynD+GvozFl55MwPzG9WffZTuPeuWUadIbL7JQGK4UjtJAPrselDrxseR9GFSf7aH8p/Oq4zQlKiccKTLlyqR0IkfWgcR2bw7b2E9gB+VEpx1Ocj2qX/AGwh2M1UZZF0HZQ3uxOGb8LL/hc/rNV1/wDh9bP3blxfUKf0Fa5OIN0pp4gf5a6ovyCdGCxn8PGn7O8I6Muu2uoPXyqub+H+JnRrR88zf/mvTTiyfwik/tJ6Ctoz8hekFogjX2pF2NdXVaIZkP4i3CLEAkAxIBifEBrXm6V1dW+H7X+S0EJRCbV1dRIZHfNAOaWuq4ANFLXV1WA9alFdXUCHCniurqliY9GIOhIrVcNYlRJJ0511dWWQEWdg60Su/wAV1dQgFH9KKwbkmCSRA0murqGMmxggCNNvzpLJgiP3vXV1SgD2H50wH8z+Yrq6pkHsluH7MHnpr/lND4dRI06/pS11ceb2WHXdj6fpVBxxiLVwgkHLXV1YeP8A5BoymCFXds6V1dXpFfxHYa4Z3O/U1e4NRG1LXVhkRkHWRUldXV0roh9nMKQClrqYj//Z"/>
          <p:cNvSpPr>
            <a:spLocks noChangeAspect="1" noChangeArrowheads="1"/>
          </p:cNvSpPr>
          <p:nvPr/>
        </p:nvSpPr>
        <p:spPr bwMode="auto">
          <a:xfrm>
            <a:off x="2681288" y="2514600"/>
            <a:ext cx="157162"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19461" name="Picture 6" descr="https://encrypted-tbn0.gstatic.com/images?q=tbn:ANd9GcQcR7adggl7CZkginFIXAr04SK4AAObwGeUYevzMW49sorQTga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2550" y="2549525"/>
            <a:ext cx="1336675"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2" descr="https://encrypted-tbn3.gstatic.com/images?q=tbn:ANd9GcQpQCv6hvRT_W2hUeEJyRMfYRwNl0Z2w8QeOOltOea1CfDzirDuN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0288" y="5861050"/>
            <a:ext cx="1535112"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2" descr="http://www.wildaboutbritain.co.uk/archive/data/502/medium/green_caterpillar7.jpg"/>
          <p:cNvPicPr>
            <a:picLocks noChangeAspect="1" noChangeArrowheads="1"/>
          </p:cNvPicPr>
          <p:nvPr/>
        </p:nvPicPr>
        <p:blipFill>
          <a:blip r:embed="rId6">
            <a:extLst>
              <a:ext uri="{28A0092B-C50C-407E-A947-70E740481C1C}">
                <a14:useLocalDpi xmlns:a14="http://schemas.microsoft.com/office/drawing/2010/main" val="0"/>
              </a:ext>
            </a:extLst>
          </a:blip>
          <a:srcRect l="13528" t="13185" r="11980" b="15649"/>
          <a:stretch>
            <a:fillRect/>
          </a:stretch>
        </p:blipFill>
        <p:spPr bwMode="auto">
          <a:xfrm>
            <a:off x="7391400" y="1365250"/>
            <a:ext cx="1533525"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4" descr="http://security-termite-control.com/Treatment/termites-in-soil.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5388" y="222250"/>
            <a:ext cx="1477962"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16" descr="http://www.mooseyscountrygarden.com/garden-journal-06/weed-spiky.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2800" y="3236913"/>
            <a:ext cx="1798638"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18" descr="http://www.mainepestservices.com/wp-content/uploads/2013/04/norway-rat.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91188" y="390525"/>
            <a:ext cx="1838325"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7" name="AutoShape 20" descr="data:image/jpeg;base64,/9j/4AAQSkZJRgABAQAAAQABAAD/2wCEAAkGBxQTEhUTExQWFRUXGBsaGRYYGBscHBoZGhoaGBobHBsaHCggGxwlHRgYIjEiJSkrLi4uGx8zODMsNygtLisBCgoKDg0OGxAQGywkICU0NCwtLy8sLCwsLDQsLCwsLCwsLCwsLCwsLCwsLCwsLCwsLCwsLCwsLCwsLCwsLCwsLP/AABEIAMIBAwMBIgACEQEDEQH/xAAbAAABBQEBAAAAAAAAAAAAAAAEAAIDBQYBB//EAD4QAAECBAQEBAQEBAYBBQAAAAECEQADITEEEkFRBSJhcROBkaEGMrHwQsHR4RQjUrIVM2JykvGCJEPC0uL/xAAZAQADAQEBAAAAAAAAAAAAAAABAgMABAX/xAArEQACAgEEAAYBAwUAAAAAAAAAAQIRIQMSMUEEEyIyUWGRQnHwFCOBwdH/2gAMAwEAAhEDEQA/AMnisWJSc2UnrHEziu7M1QRZ9GipxWPKp6ZZBEvMKNduYg9XFu0aSSgKq3rHPtt2c7VIgRKSKAAdh5Wjgw1YP8IRxSQL0FKxnFMQZJkgQQU0MRrW2sclzNoaNcGJBp5CM/K4o2JWKcp/Nj5xczJ5SyiOVwD0BipkYQDGqBqFArRTdv8A9RzSUZarS5r/AGdEHWm7DMXxWcWCA29HpA6cGuYc01WbpFoqSA5hstFD994Zwd5Zz2RysMlAoAI4tEE+UNlpD81BfWsGTUYhirdEaeGsxyh2NC+tAzUcXrFjh8IQXNDAacSoufmzMwqyQH99PKCsGmav5QTuA5oITwztZ5H1K3Y4DFSqVo+rGKjiGHCyHS1g4p9S1esW6Uqa/tEKsHnYZwl9VO3s8X1FaomZebLIU9lC/cU06QLisTlGRJ5jVR1i/myMpILOHroenY7xmuJYUoXnAcKHuGEc+0eL6BJVFjm6kVs8aOTURWYPCpFXzKIuKgVdvpF3h8OzD79IpywzFlozA6ml6i/3rEGIlKykpAcaHaLOTKr16/fSDZeGBBdh018tLmD5diptGblLGJkpluEzJZJTsc1+1hWJuGISFeDOSplULByNlJbUfRxrE+J4KSrNL5VUpa+sWOGBQB4q69KRBpplk7Mv8T8BmyFJWQWPyzJYoogC1eUmrgne8U3+KqzDxFZiBlcm4d2oK/dY9Tk8alJUyi6F0Iu1GJa1C7RR/EnAcs1pU8oBuFcwAZxlevVi97x274SQ25GRUHRcrFxQA9qUekaL4XxuVpRl5ULDEO7Kq19b1gbDYSWaJxUuYXDvIKQaE1Uj8xBalSZKhmLZqBaS6C2gVYEbGsTk3wJJ2ix4nj5cmUZeZMnNRJHMS5qcorW3SKHiPxBmlpRmKVgkumyksWc6JY2gbiGDlzJxJnKCiXZct00agMskhhT5frD52HfPLlgKUoAJCVABgKsFNUjTrGajhDxjfIPP4ipaCtRK0hgSWoggA0+6g6w1UsElIdwwykUVsU1NGZnrUawHMkTpBebLmS60UUKCRatQ3l3GsEieFAqoCl0kA0YgqQ3mCns0bZtwjVRaYzGAKbJmomrj+kQoAn4VaiCAWypF9kgH3EKBs/Y20u0yEO+UP2F/1ggLbt1pGZx2NnJAUFOHYinlEmCxClq+U5yKtX10gvUdWkR23yXcziUtJLrQGuCoU7xyTxKUssmYgnYKH0gCfwFE05lOgsxysH7uDHMJ8NSkggusnena0MratsDUV2XC6VaIZwUWIP5e1rR1EvJSobQ09okKSej7xJ5EK9OJKELC6hWu2wPnAYczZSr5Ce9UkD6xbLwadS52AvvSI0rlS3CUOxY20PXSJKO2W58lVK40FpGZnidCWiGTiUKsoDo9fSm0Ey0hqV6vaLc9kqE1qRyaohJLA9H3LQ4SyaPEOMwIXLUlQdxfY3BvcEAwsk6wGNXknky3bMlLADKA4y0apfm9I7L4nMw6EnwytTsVywAzlvxKoPVt4xfCviObLX4ZHiByGJcjdj+sbnB4tExLpPcagx5WpLxHhJ23a/n4PY26Wuq7JE4pSjVIatQGJfesEpTR3uWtp1MOwpJULKq2U0f01vDkMDUAtobexH1j1vD60dWG5M8vV0pactsgbGyUZeVJSt75iWFLW6xS4vgxm81gmj6AHpraNClGYsGv0HubDzhYqaiWlipIB+Y21s9iNu0UaTyxE2naMvhuH5BZi97/ALCDZMkkmqt/LyrpGkRikIdvDIWRUgKDaZX73EMRhgSWJUEgVynlB1ID27wyirwzN2V8qQzOaGrhifvpSHJlbwUZDFjWul/YxJMmhgQC5oRows1XPnDAIpaC4LkUrzB2qC3RqNFdxTDUAYk6M1tn36RaSppIIoElno/o+vaIylJq1m01hJpSVBToyKJ0ssQXzbggHqCzfrB+NxCpiAdUoIcXoLncs3pBPxZ4fgFSrNkBFTUGjPuPLyjNy8WpEo5lVAZr/MGFdda9N4lHTv2l4+rIEcWUyVJD3SCs0JcGpa2kASZuQsmyvmQKpVrV/wAqjQwdg5xKckznzKZIIcsLNr8ygIJXwZYS+RQNWQpnAsWOoqKXrHTSQyaXIPPlrOJJloUcwRyh2PImp6dRWLTGcJQoAT54lgc3hJGdbMz2JIubbwDjcbMGWWlWXkQ7cpLJALq7C1LQCsJPMhyQXJt5vc+0KoXkCTZocDxLAyR/LmYot/StaR1fmSlu4juPx0mckmRlUosFInIQCQ/zBYGYgVLE6Uipw2FM2mXnuzDKoM5JFhrWltNS+C8NQmYQ+aaU8xb5UuH82ptU3aNJ1waqVjgs9P3hRpRhNlEDYBLfSORNwl8kb+zLpwfiEDQffrFvhMKmWGSGetamK2TjMoYAPd9YtpOYh2Jf0gJoVjnOg846mJBLOvp994jJq0F/LFOy5QA7C5c/feOKAsCHu1Hb1gfFYoJTympszFvt4qDNOYEsSLEiu30iL1MjV8l+uWwdozWIxBTOmKceGSAHd3ACTQ6Ui8mY1kMmjuHILdC2/wCkY3ieBnTFOKgGgzVJ1VWNGUJPLDBUywx0t+dMD4yecoAdyQOUkGmriFw6etLomJIUNCLj84llEImJLcpLOa3pr3gLEivZNNx6wlIClFiBc9iYbhOKYg+Jlmqoos9Wtv1gdctmCt/cf9QTwrAzZgIQjMpR0YAdz2b0jJpKwpIEmKyFSqGYsuo2qTVhpU2i34ClUp1F3Puf0EWuB+HC/wDMyv0BIps/e5jQYfgUsBzU3dVfICJz/uLau+Qqai7TKaWqdMVmSrKzW67CNFKlkgOK0frS9IrpeFIqKNoHP2IImYogoalauLgA06VI9I44+boanHpOmUdPWj6X6iSeSkFmdtTRtbRmuOzvEZLHKLi4006Ra8WmELU1MwHuWgCZhwkDNVStH0tHToT1NdOUsL4OfV0o6fpXPbK4Uaj/AGLegi94VxVKU5VKIozmoI29G9IDXhtNQb9oanDg7i5H31J9o6Y6dMjRp5c4LScjEMMxFRTU7XhszDkkkEaMADtFLhVFJyoLdfu8XmExJ0LHcDTp9IpTYrgOlSiSEgEnoK/vB87EqUjwghKGeqrj9D1geZL/ABPU1Nw3brEkrHEJUFozAm5u51B7RRSccMG1oz/xFKR4C0zipEtZSAuhCVhTgnYO0YbHcImoUAeZLApKS75vxdi0bH45kky0FKcwSoqUCklgAQ5Av80Z7hvFUIQlKlFSSTl5Wys1WBfK9GraEhKVYKxtLBTqyEJDkkU5fXvU1+xGqGL8TBqCy+VJ5q5gUhwSL5u0CTcOkhSxykDMbFy7UqApyRtFZw1aV+IrOoBABJZvmNmfWsNJth5yC8QmhSkrepQOZVCS5DtaG4ZBYBm0cVJ7A/bw6aFJy+IBcAKFQQXIZXrWmjxYSMIcPmmqJE3KyEP8gNlEf1F6DSqjpFVxgraXAWmSZY8FD5z86j7pfpqfIdWHDLkBSkElS6OPwgHbV94D4JjkSwTNWX0zHTXvr6wf/iaJpUhBctQgU1cd7Qlk5SbZNK+JEMMyWVqApP5l4UZLE4aaFEGWotqxL+YvCg7RfLRYqUUHYiLf4axmZa5bsTzBOYk076N9IFXKSzFz0/eAsBhmxSJgWzEAgi4NL7sdo5Y/Yio2swNoXOv7xV4ucEkpSObd7GBeKcSWtZRLdKLEi5D7i37wpMogCjCC0nlgobPk5RW8CZQSGd/ziwnDNv8AtEIkjt3iLqIWQpcir0PrB+ElppmS+rgsT+TQOEsbhwdIKkqcMxKib99GgqgHcQhJflZ9L9mjLYwMC3MH00O8a1ctgUkELe3T6vGR4XLXNneEGLvmuRlBYmvoH6Q0Y5f0PE0PDcClbKKAp6uQ9TtGt4NIAYJCUpHYN5bwR8PcGlpyiYg5GTlu/QEadXbTeLvFcLQlI8OqhQ6k66UdumkP/Symtz/BrfINhDLKwVCwr+bM3pDuIyWIyNlU5TuA8KXgFkpdN9HqG32r1js7BlALh2Z1gnfbSmkW8vbGqArB1YUmgNa328rWiq4jQoygA7dS7QapSkqeXm0AJsfwu+20CcUW5Z6M5LN5D70iWrpKcGh9LU2SUkVGMKjMWFKuEqQG/DqP+TvBKcKkhLpY3LHTzpEOIRnmLmUHhhIy9CkGnmoxME/1HSj0ifh/RBKQ2u71GyLFoSAAD3O3Tzh0tIXQBgKX9/WDsNhgxIZmcguxIrpCCVhakgJc6O9Dt27bx085Jk0vCAJCWvft3jskyxMVLzjNLY5SagGocai1esFpwpICSvmBB6+YfSIP8LBnrmjmmqATmNg2moFRtoIeq6HDQoKAOYV+/WHzzy5aM1um/wBIrp+CnLSrItAVQpC0kilCCxDuNQH7x2XxebhVJE6StaCCSuTLUoJKRYgVYnff0ZO8M1Fjg8JQvUEAev37x5H8YyEoxS5SGCAzt/qdRHuWEewTeKoUAqXLWQQMpYiugLijGlRHmOE4XJxTqV4niEnOczkKJLu9w5NxCpRhhBXpRXcAxyVL8KaOVZIbQKL+xt3brEHFOHTEqXKSWsX/AKkgnKT6nzHSFO4SqRMyrqkWUKONxtGk4rNeSnEZedIAY2BJoVDViXAtzVpfOrwZ1ab7Kjh+GmYdJKltMmBkglPKWdK8pcZiQAl6hyaUcPEKMsBKgtYqorLliepNSdtSd4b43O6i5LqUauTYV1cm0PlSSpRLEtWtRux0Yh9q94aqGpdFXPar1JD0+U9tfvo0PkYsjKlKykgXGpI/f69IIn4VKUsioDlLjUVYtd0g7VFHiBOAzALAGVnUQQcrXdy4FO8bHYAtKJieVJmZRbKunlCgVa5wLIJy6Uf3IcwoTc/oX8F1Mkv3+6xNKwlrP1NotjJQS55aWDlzbXcxFLlsbZqG7+tD9Y5duSAPIwwdt/KJCGgtNNK9ojnyjUhiOloJgZZdojUBEzVNhDVARNmGiWImlytvIa+sMykmsWfD8SlLBYJALgdd+sNCKvJgQBjdi/32i54FwmUg50smZMcLL8rAEs5B5iWcAaxVS1Bc0kgaqGmrWEaDhmCK7NTmffLal4ZemWEFBUmaqWlaEqCRQEV5q3D2o2rQfh1KDEUy1dvJ/rAEjD1zWo4erkfZg7h2KUlVBcEAXYnUCKwkm+TIPmYgjIEqUqhcJBN7fifeAkkB1KCmNOa5Icgj27wVOzy2cpDuoudyD8vlHcdPRMYMrIbqHnlFH1jov8jFfOxctKCflTUqUQxykhnyhrvA+JyLGVGVWlruHBDnreCMfg5UxOTJmQUsQSaVYjcmEjBOqvKKnKbMwA0qaO0SlKXtCikm4UgkAfKdhU7Hf84rOL8YElIzZXB50gApYsA+oL7RsMRIW6UhRCCl1EJFa6DSjCMb8XcMCJyFSA8hRUJpKXY7FOmZz5g9jLY92Ro02XPBPiBBUUEFLHK1CCEkuRStHMWKJgYqDAO2hJzaARg50spmAooQoLSXZ1Xb0p1cx6AgIKhLIZk8uVxmd6lwekUTaxZpquApWGcVDmlvY+Tw6Wrlyk+ZuAbedIZg8QJYIcZSaZqGwYH7akEy53iOyRY2Oo2pXyiqlf7mi0MmKGQEvSgoD0LRNIykA5hYUI8/KIAFguWPQEbE9NoiOPlrZSVAl2oqgb6Wg8chsdxFaQXBGYIUrKC9A4BbvSPNMfwacv8AypwJuAzKv/U/XpHoq8PLE3xwkJmFGQqctlKioU769TGUxUhUmcMxAl/M4NyS9e3u/SJvEjOXwZrhslZWmWqYqaokhzzISz1D0JG9B3vDuFhRl4iTMIJykv1qC7+V/wCmA+F8VEnETVEcrLApbmDX0LFm3Eck4tRC5rgKUFDLq6jym23XSG4ZmgKXJZjQ932pVupgmWkCpICnYj8KquCS16WgeWSPmrpdyK3Gwg/CoKlFk5gRZIJDN0DDd3gsZrsgXKAUCrMqoNwKW6jekDBXgJKJb5hzsov/ALkuAHcPTpF/IVLly8qwg5bjMVKcndJYesWH8bh5iUhaiH+ULykP0JANxvE3Jt5FbM3NxikkpSEAA2NxuK9YUXh+GpBqJgL1fd6vHI2yIfSSEm5LvX7YRLKUQ7PbTWHktRgXA8tYbmbzDf8AW0SqjnOzVjK9f36RwKdILxB4h1YtoesShQNgB+ZEJizESh08474cTOWANQHbzL3hyEbDr2ECSMMw8qtWpWrtAvFMcJSFLJFLDVRbSDfEA27Rk/i9lzwkGiE8zGhJJsPz6wIK5VYYq3RdfBWGmT5ypqnZKbgHLmLMCA5drRusLMUlJS4r1pVw4a9SfSIPh3DeDg0SQ4KudVLqPU2ADDy6wTMlgUQHNXIIimHK4jP6HylsGBZ2F+tNIkkzWSkj8JLjcO9afbRWCeQHYEl2BGmpNaRJKUpCTRmDlzUk2LbVikQIsVz1TFFRSAwp0HtDAopWBl5TU9TqfLtAwxILPVh1AJuaXieWpRciiQadcoA9f1jPm7MFY01oGZmu5L0IG2kMkTGJUlyTQuNzW1WiMLzClK1HUONnh06gfWimpUfesK5OTszD+HyVqZZUoEFsoNQTcl7A/nFYcNmzS5gCkMQoO1vMEaG7+cSSZ6nIchwS1dR6VpeDvDSovMCUvR7Pex1L/SGnUkqGj9HnHxLwuejFypSXMmblTLU1czEVVuAH6gFhSPRcM4S4QFFLORSpo/Sz+fSG4yQARRwC6dwdDvSte8clY4O0xJKVOBox6dOkGDV5Gk+mR4mWHUUqD0dJFSzGhd6eUO4NhT/MPjTCJhJRmS2QAFwVPzVetGjqkAEoSHq76sCXFL23gWWgImZQTlLHlNvf/p4Zy2yt8CJlpPlEKU7AEfMxUNgDYj1ihxvChh/ExBqQk5lJIYoHNzbEO4Ndd3jYSZ4A5mYilC/mPMGKrEcEUZM9MtRUZyTRRGWwY5SKKYJBFqWeKyheSiR5jxf4vxBzKkrSkPlpzKtUvUbRk5ePnqJ8RalIUQ7mlHYdBelo0XxP8OzpCmKUZVChQAKs1bB+tPaKWUgyk5VnNmpkSH9T994knaHUSOdh/HZSaIT8yiWAA71J6BzD1S8yXPKlNyq56sKgaD6wLjsXoigTRIGhvTQUeorA8nFKsL3clveKJUZ/BYzcWnKwS5DB1X6UdyO5MKTi5pSAs8oLsKAVAchNGcj7vCicFBRIrvb2+7w+WpWgGU/MOjufK3pBaRq7Lj+CKkAFDlVVNWxYW8z6QLjMKU5aFNKgi3MWrtD8LxZYZJSMoonlqNA7XH0aD5vFJqG5QXDmhYOS2u0IkkJ6lkoVLUKNLV18VA9iqFGjHFlGvhA+ZHs0KHNul8Fjf7+sQzSTBUhmNIiKx5xzNEQJMm9XrfzhzEVrS0EoUmoqTf8AKvoYfNlBhEpRrgFCkgOHt+elYkEsPcGHSkHKMwLGo+hiRKUuWcDR7tBdJBM78YqWhCPDJSVk0AclLEM+nf8ASMvJLFIUXUSBVzV7do0/xNjUlWUVKQzbUHtWMsnDGYsJSkqUbOWAJLaQ+nVFoKke1jFpBGYOLXahoKwJMxuTOk5VW9CdDFQvGDlClJCkgC9CQL1h+CUTUup7MdfLRolp6iEYZJSHzCzipPV7EVpvGrwSUTUpOUPT06/pe0ZpGFIYhJ/C6j1uzXi1mzQk5JbklhTc6N/V1jr0pbVkCdD8XKBLJCTlFxQAVemho/mYBlTGIqd9n8zSOy8YycpCublcatQ0BrrDUpyknShAe3Q0Yn94nPOQMPkkFQTmSlw7k0FXqNdvPWFi6kB3bUdCwbowEDyuYhQBLM5P0e+ntFrLlukpYbl9gzAVseh1gVuwFZIeHJyutgz1J2sQ5Nf2g+ZiUlRSQkukEPVq09tenWK8h2SDlBc1oBXqe8KZMKDzJDOCGocoNSTS40+y8HgKdCxBergp3vX9YgRLdW7iz0AfXyjk8BayWISSlm7AsG2BgtMrnBLgWd6NqCANXHaAo08G5ZJMw5Cc6SVn5QB10B1huFkUBzgCuUs2lfofeCcNiTLQTOyJAVQh2D7hRp3f0jsuTzZ00DVB1f8AEP6b+5itKyj02shKF5phJQQ1M9CFUDga0bVoOEx2DWqCLbNt/wBxXqU5UKVHKbFwHp6v5wLJ4olRMtKwJqQypYVUU20frD3XAyWLD+JSEEOtCZgYhQYE5bvXZzHi2JXhitacqkg1RMA+ZJta5oxDR6RxLiS0oWVsAlCi4cGgsW+vWPI5EpTO4W/NkPy30aoPUQm7cGCvkkxXCUqP8tSCC2tX7aUihxmAWh3BF3PaLxAC1ZUhWbYJJArRyLDqfXSCZnDGDTFJQBo7k70oG63g7l2P5UnxkyeGxOWhu+wO28WX8SSAxILswp7eQiTF4GRLNAub2BYeZb6HvEJwgUQEjIoB8l77Gjnp9Y1gcKOSipIBIWWJUoFyQAGF9KmLSeoFSkOwRTMTQFIYjqaGgrEPDTaYFnlJzJNWQl1FJfdqGBZWPIPKgKVzKzrJYO5UWoANXjAumWyMOWFHFgSUCgoKFzaOwLh+MKCQMiP+ID6v53jsJun8C2ahS8pIcW0++8cSpzWxgcECgdu0dkKcu7d455SOcp+McQMnGYdWZLBLKA/oJarU3po0aK9o8++IZmdZmZnegoLC1vM+cWvwjxth4czNlAOVYblpZXp7w+30pjyhg2y1k5UqJ5fbtvA2Oxgky1Lo4s+9hHQHTWr2asY74mnFc9UsFwlksLDVRPV6eQhXHcxYq2VczFFayBU3J7/WJ5aCCKkNVwak7Q2anIGTeHcOlKUpKsxa5D/k1nikvSrLukFLCXBU2fR6n76xJwvii0T0AgpTmqXPu3SKTE4c5iTMetid/P8AKJ8KjOB+IpsQ703pCeWqv+IRRR7RMxagABVjRQYOTzUSb2iuly5hWCA5zfMdyddD2iv4ZjPFkpU4NGbqlgWbWLTClVAl0uXFTcPUf6mpCqTk1ZN8h3D+GKdSnSWd3Fj6M9Inn4JSWFXU5UKOAznrY9NbxFhJfiKKBVbU5qFnqTr0hTppC0DnK/lBN3bRqmvtFUlWeDYI8KDmawFQTWgBNxFzhppQRmctd320JHW0UM6alZJqkk2Ber/ftFuqaDkluFBgVEhiRe+9GaNFJ3XPRlgsEzQSVNezB9iw6w6ch+Y1DBneh3eprqIFwpC6gZchcMHcWrT7aLICrqbt96/pHRpVVD8lDLlMCWLlRArR7Uro3nFpJkEpq9E+ROvle28dEpJCerD1rpVg147Knu6XAYu5pT7GsZpLBlGiOTiUpAlrIBILJUakbijFqekC8JlT1g+KmXQAJWlSnJBIVmcDodbwfPkJV8yQpLuykggUuHdvL2iu4pxdMmUvKhQVLSCAQQkh2YXagfYRPss1aLnESnDgdD1FvIw1eDQSSUJClai9KDrrGY+FfjZGIX4SwUTFKYPY0Jv236RqZSnrXbX3iuBcoAxGCAcKdsrNTrR9Y8lnYhEta5SJeZUskOtgA1OVKQ7dzHtWXM7aFm9D+keN/FeASnFzVF0kqNRR6Agl9GMI4LcNCTSwUnEOLzsrMkAV5cwDUFgRvAWHSDXLUkV+r6g2gnG4fxEHJmKnokBy4FqXHMPaFhcJPSTnkzUgCqsqqUrozW60g0lwFtvklwOFDqKxlCakkljtU+rHaB0YYqV4hAdyctwwsA1/2izmSipCUmhUASkhvUaEkeWWI+FcNllShNWEa6gkB6Dral6dYWTpWU0tPfJJf8IQg85atEu13IUXBGyQD3gHEYYHMlPKT8yS7lq0JuNWvQXZ4KnHK+YqBdRCHJZzQE6UHXq0CKnEjLMByGoy3SXuDc60ND0vBSwTk1YGmaRQGkKHqwSiXSlExJsvMEv3BUCDvS8djWLtNR/iaLPkYXVrS3rC4vj5clCQovnOlaDUN5Rm5uGmFI8YplX5iakdhrEsiTLzAqSZgYZSosG3y30tHK9NXdibOy5xuEllIQEgpI+tbxEjDhAZKQkRKpcyZYE6cqYllYJVy3mRGjKsD779qIMJjpko05g/yk08jpeK/EYdSpilsUZlEkEgn1jvEcZMlqbwuXRZVy+wpEJxvicwZjt7vD1LkVKV4Q2bhSaNTvcxLgyUJmEpykAMb97dWgHGTaMDX7b1h2CnZsqSSywpBJNlEUfzb0gyTapmkn2V89IBcEku5Ji2wEshLoGRwx69a2iPC4MJLqBKrsbJ371hvEsS4AB1q2sNbfALfRoOBcVEnkUoKTdQ2tWjnZ/WNzhBzuk2DgpYi/e0eNyFhCgdPqDf2jbfB3GXC8Mq6S8tQBqHLgnXcRHUht9Qsom9SvKgLK2UVF/6h9sIfw7D+Mo1qA4JNm1qLGhbvaKxGIKCP6Ki9Rd2JdnN+0Pw5UkJPiJAeg1qPpWBHUVquO0KSzEqkrJWEqQVEKDAOdctKCC8FiEqDFTINc1TuwIqzMYix/FFL/lqYpzfOxIa5LaNeIJWECAlQJyqSQaeY9W7xTh3HKAabhk1ORx84DHY3yxKqp2apq+jNr309opMPiES0gzFFlKQkHqSwsKByL9YvqJHUtejt/1F9GTlBMqk6ISsWsHYNruXFNI4sAHMCKnL3Hbo5gZISlKQXqSoas5eh0+a2mkMxs8y0EIlqJzEjKkqfM9R/TfWGsbbbLWZM7ctz960P20Z74n4WqdKKJawAQ6nJoxDm92DViw+H5JRhwFjKtWYqBZ3USRa5akdxRKZC03BBalm37Ur0EI8FdNHmyQnBlKk1mg5krIBtpax3d9rR6bw3iHiJQsAJTMQFAE1dgWNO8eX/FoUCkiv91Tdto1fwfxNS5KQqmWgpUpeh9IDdZBOOaRrsTjAiWtRoEpKnHQObl3vHiSuITcXi1FqTFFSholIAAyndmEa/wCPPibIlWHlnnWGWRok3Hcj2MVnwBgHSua3zHKOgSa/nTaGjl2InRf4LhiZNJSAlDX1O4J1LxboLAOHMcVNp6n1NfSI/HVoQ7daeusVpFUzPfFfBCppsoPzMpA1o2YV7hv3jHf4dMzFbeGElnNgxZnj0v8AiCkOosE1J6antHmWOKZs1UwZy6iRRNATYcz6vvCNizpCmyZVXUCdWBUNnft0gadKSAGC1EDXl6ekFSRLDk0I1Ja1LkNX8o7OmtmJSeoAJJ25iW8wGhbFaxZQzJigSA4D0GYj6GFBJmJNfElp/wBLAt55Kx2MLTB8bhwh1lSiQBUnX84n4AFLWnxCG0TR2Fz9KxHi5ZypmzdSPDki6huprRJ8OKzYoFZGYgsNum1npE9T2sP0bPBYcCtvM6QUZNLA947JlNEuh6RxKTKpUVeMlAJFOhHtFPOwKEhRDC9Wi/xiXA+m8Y/j2O5/DBdLO7v5HqI6dKe7AG6yU5U6lK7gNqxd/YCC+GTzLmhSaiZRuhu/UF4DRauv0cv/AGwdgJZSQSA2cAGjglxTpyj1EVZJhnEEBOYJIqXHXOWHk8UJTTMTq3R/toscTN58qgcwLO4vQiws4DQJilOoKyp5hmrmub67vpBQCAvv6H0ETYXFrQtM1Cjmlsa+jdXFPWGyklQJ5QBqR7ChLw+YrlAC1NqbB+gpBeQ5PR/hTiv8UjNMoRQgd7h61rF4iV05U1Orvan3pHm/wpj/AOHWFqPIXSp6Xyso+ZNY9JVMKOYKooVOt3offzjg1IbZ54Yko0QzZJBddH6Hext09RBeKx7SSHAAyljowZuthA02agBZWq4DECxZ6ue9rvHnvxHxNS5qgAcksgDzFSR6V/WHWnK9sXh8girZ6v8ADOMGIlpWmjEhSVXBdi7dQ/pFvOmBSmd2Hq//AEfePNfg3jcuUsy1snxyFJIeqiOYHaoVW357hGIJSaB9yWoN+lvWOqGpGCpjSL0LBSk6t51Bt6QwTwCp6De1G0gROYfiqpqCoq2/cxIlTEZyA7pT1UoW6W0v5RbdaCshKpiU8ymBb9xT71itn8QMsKK+cKLAAM1LdqesNx84Ag9fL17PFPxOblJVLWAD8yACWLA1fX6RGUrlSK6eTFfFGLmTsQtfgjKAE/MzAXLvQk17RHhfiBaE5UKAXUOSGyvQU5S1hUM8V+LVmKlfM7kG5cmo3EMVgAasU65rN32hnFMykdmzM011KUpZUFEkO7kOXLACtwKaGCcJ8T4mRySwgSvmMspJzE0PM+ZyesCJASQ5TmDE5S4IcVo+Uu3TtBUjBJSAtVCcuVJcMlIAcs7X03DVIKTdDbLNWn4mdBmzEKSkXS6SCqtEuQ5ofsFgp3x6hv5Uhd2dagB1NCfrFLiJ+d2HKkEIzJFaVW1g5s2gAFoElpcAGp1eoIL+1vSGTYHSCZ/EMTiJmVazlBcS0OEnodVb1eB58ulgBudG1G+kSTEfhSai3/176wLiJyiPkBajk/RjWCrQrROkpKeUW029IZ/EgOAxTqLd6/hgET2+ZLPsetmJYxNMAooKyvY0Pkdr7QMBz0dPD0mt+6ATSl9Y7Hc7UN+gLeUKBj5Nt+ikxOKKyANmypGgFiTpfpeBygfvp5frD1KplS3Xc99h0hig1dTCombHgHxMkICJxIUKBdwQLObhUWUn4hkKVl8QANQmgfuaR58lLCoNbfrHclLxF+Gg3Y29mv4rxlKlolylOVE8wtY2IuSRpGZ4lLUJiknQksDqa384bhp381BJoCK7DUe8F8dQM6y4DsQNTpSKQgoYRm7QGfkB/wBLepP5ZoKl1Ski+U93SXT65YHxtMqBVhtqQ1PvWCcIAgoTM1ow0OYmvq3nBfBmFcZwSlLC5QJKkhVNbB3sCKHt2gedg0lSsxf8QSDYKa5aw6eoiymT1HDBaEjNKUUlOmUUbtlI94rFThS5QLB6ZVXpYEcwPUDaArFjSIVywosotokJsBswBieXhXBEsp6klz51cf8AGOHDBKufuANtD00peI11YBgBp+5hh9wUnDLShbJzFh+F03eg1i9wXxQtEoylozMlOVVnDWUW+mg0iiwKmCqUyqNmqBTm9PWGZLM7unsxS/lCtLsbamkWKeKLIUuYpyBRGj9G9HipScySo3KiXZ+Y9NdT6Q7FIJAN7AN6aCo1eI1oOVNQzt9G9YyS6Bt2ttInTO/kjL/7amJvyqqOnzA+sMkSCtOc5gDqak7t+p94nlyhLbMHK01Q1KE/N6WvU2gDEElWYkrJ3t2YbUpBX0D28mt4R8XLk5UF1ygyQ9VJFQebW9Bo2ken8P4nKmSwtEwLDCrvVy4OoNG8jHgyEUp36wXgcUxKVHlLO16PtepeF8usoFo9znqQQSqqSO1SP11jE8exKvBJzVDZU9aPa9gH6RQ4XF4iVlMueVIDgoKnJBLl0qDG8ScUxJCCCS6lULMAAbZmqpusaKzkMZpYRV8UmkrITzIdxU2vVj5eUQS8RMZSgwaqqAnc3eOTZ2jMdBrE/C5KlEmgQBzE2Hm14sbLZzh0oTFFcwZkN8pJYkKSa7JDV8gKmO42YqYtTEqNAT/qU4pWl2AFuY9YYnFg5vCGWVLZhqVWc+tBo71JJPZbBIALG/VvlzerpHQKhCq4J5c4KSEvmFEm3MNC3b8o5KWcrAUAKWOnNmesBYd0BJFn5r2O3XtBU/GBK0lJNWNhUGmtOm/nDqiTlYQGSkmru7jX6wDxVZvbzYP26xd4rhxWPElsdw4D+T0a3nFCuY6iD6U+3vDMH0Vhc1Yu7ft0g3C4NxUtuGp99Y6uUxyksWodxYP5RDKzOzj6eY3gChRktTKk9fswoklyWDFqfe0KDRjLyzWJMtd3iMDQRMzD78omAcQDrUaElyfvSJc/9Qc9dfz3iKUDpVqwlKrUOYwSTwwWZ3P7RZYoZ5aFs5BAVSzGv09HiDiUhCMuQ5swBfyuNtI5waayihTMuld/3/KByFHVLEsuC6zdQFEvonr1gZQeW5P4z9AYdi5WRZS1td/X08oK8RKk5soSkLBKRWyRTzaCHkP4Wppi0EOiYmoOim17gt6QNLSmUvw0uSLqIs7HlFti512gOdi1EN8qQXatS9zqSTr6ND52OUsiiczNm1D3YPepresLtYlZHzU1YtmGu6bmuoq47naHyJQXmBOgb9dodMSVIBNJksAl6ZkXCm82PfrDsHKZagFMlgpIP4ntXvTvBvAyy6JfCykpahQe+h/+PvEZUyX3AHnkH5GGLnFUwJrUEb1Y2OodoctRRLQToKDdRCR6Jyk+kBlVwMmSy2QBlFLedC3oKxHOZKyAag/MzhGjJ67ne1niaRODlR3byN/M1r06wzEyQRStz+o7fesasgftwMTPWlIAUzg1G7u73183gjFTlqKSp5iCAQkmoG4Js1Q/SBEpJTXQinQgv5UEElRyJTcBz5GoS+2vnBokyLESkJss5TUMHNergbwsPLCxlS4cpDmpqoCwszwUnDJVLDUYkWqxc/XNDESMiVqDuBfZ6A+sGsBislhhJ8tkplEqIDntdu97WhmL4mmbLYgpqSBcFILV6wPhJWRAFlFZU4dwPlSH2oo21EcWxACRUq+XQdqvrGUewbAXDSM5ykskcxUbIG/0Da0gzE4jNlRK5ZYsP6jqpW5O2gtEWMc8ktJKCQ6h+NTtfYaesXsnhaRIUjLzEVUb5muHs1RTq8FKx26wUeCkN4jVLWSNcwp9/pEuJkKZ8qgaEuDoBRjZnPpC4ROmSiucmWs5coCcp5gVHMRvTXtGkxJzDeJSm4sEpuKSMOhC1FkpUpzoCQ+/eLifwSd4VUDMzioJBcEpPdtNfOCf4koUynZ6HyfS0WMriBDg2hJazXRJyZFwfH+LJQlqC4sxdr3LUbtAfHuF08WUCctVBiX1Dbn70iTiCUoadLS+ZQC2bV6sXDuwJbURcSJiSkOQdCRpQkf7i19I6NOe9FIvcjFpBmDmZOoJrpYg6drX3hsvNmCQAzmmx6ExqJ3w8iYp05kVdVQamgboSHcbGKTF4RclSCsfiBBcFwkg+rEX3hmmgtYK8qWPwv1pChY1CUzFAqqCYUCxCoI+kImFChTB6R/6cHXxSH1bKKdohmDmH3qYUKCFkmIUWldQf7iISr+n1EKFACWfxIKo7H8oBV/lL/8AD6GOwow3bJDY9o4kch6S1f3/ALwoUEDCMPMKsSjMSXQ1S9GIbs0T4b/LSdkzW6XhQoVhXuBJX+fK/wByf7o7xS6P9n5JhQo36hl7H+5APk/5f2mH4gfQfSFCgrkSXByX8szy+scxY5+zN6JhQoC5BLoOwR5FdP1h88/ypvZP94hQoboaPf8AOjq9f9qf7ExHhv8ALnnV2fVnTChQHwN2DYTErOIlOtR5xcmPTVhpC/8AyjkKKwJ9nneFmEGYxI/9UkUOmdm7QfwSapUhJUSS5qS5vChRx6/t/wAm1PYh+NqkvWhiLMWFTb9YUKIfoI9Esg/ONCg08jB3CUAioBrKFa0IDjtChRfwnY+mWwlABRAAOZIcDSlO0RfEaAcNMJAJGVibh3BY6QoUdpZ8GC4v/mq/8f7RChQokuCS4P/Z"/>
          <p:cNvSpPr>
            <a:spLocks noChangeAspect="1" noChangeArrowheads="1"/>
          </p:cNvSpPr>
          <p:nvPr/>
        </p:nvSpPr>
        <p:spPr bwMode="auto">
          <a:xfrm>
            <a:off x="155575" y="-1973263"/>
            <a:ext cx="5486400" cy="411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19468" name="Picture 22" descr="http://upload.wikimedia.org/wikipedia/commons/0/07/Powdery_mildew.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97763" y="4684713"/>
            <a:ext cx="1573212"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851343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228600" y="1806575"/>
            <a:ext cx="8686800" cy="1447800"/>
          </a:xfrm>
        </p:spPr>
        <p:txBody>
          <a:bodyPr>
            <a:normAutofit/>
          </a:bodyPr>
          <a:lstStyle/>
          <a:p>
            <a:pPr eaLnBrk="1" hangingPunct="1">
              <a:defRPr/>
            </a:pPr>
            <a:r>
              <a:rPr lang="en-US" sz="4000" b="1" dirty="0" smtClean="0">
                <a:solidFill>
                  <a:srgbClr val="FFFF00"/>
                </a:solidFill>
                <a:latin typeface="Century Schoolbook" pitchFamily="18" charset="0"/>
              </a:rPr>
              <a:t>HAZARD</a:t>
            </a:r>
            <a:r>
              <a:rPr lang="en-US" dirty="0" smtClean="0">
                <a:solidFill>
                  <a:schemeClr val="tx1"/>
                </a:solidFill>
                <a:latin typeface="Century Schoolbook" pitchFamily="18" charset="0"/>
              </a:rPr>
              <a:t> = </a:t>
            </a:r>
            <a:r>
              <a:rPr lang="en-US" sz="3600" b="1" dirty="0" smtClean="0">
                <a:solidFill>
                  <a:srgbClr val="CCCCFF"/>
                </a:solidFill>
                <a:latin typeface="Century Schoolbook" pitchFamily="18" charset="0"/>
              </a:rPr>
              <a:t>Toxicity</a:t>
            </a:r>
            <a:r>
              <a:rPr lang="en-US" dirty="0" smtClean="0">
                <a:solidFill>
                  <a:schemeClr val="tx1"/>
                </a:solidFill>
                <a:latin typeface="Century Schoolbook" pitchFamily="18" charset="0"/>
              </a:rPr>
              <a:t> </a:t>
            </a:r>
            <a:r>
              <a:rPr lang="en-US" cap="none" dirty="0" smtClean="0">
                <a:solidFill>
                  <a:schemeClr val="tx1"/>
                </a:solidFill>
                <a:latin typeface="Century Schoolbook" pitchFamily="18" charset="0"/>
              </a:rPr>
              <a:t>x</a:t>
            </a:r>
            <a:r>
              <a:rPr lang="en-US" dirty="0" smtClean="0">
                <a:solidFill>
                  <a:schemeClr val="tx1"/>
                </a:solidFill>
                <a:latin typeface="Century Schoolbook" pitchFamily="18" charset="0"/>
              </a:rPr>
              <a:t> </a:t>
            </a:r>
            <a:r>
              <a:rPr lang="en-US" sz="3500" b="1" dirty="0" smtClean="0">
                <a:solidFill>
                  <a:srgbClr val="FF0000"/>
                </a:solidFill>
                <a:latin typeface="Century Schoolbook" pitchFamily="18" charset="0"/>
              </a:rPr>
              <a:t>Exposure</a:t>
            </a:r>
          </a:p>
        </p:txBody>
      </p:sp>
      <p:sp>
        <p:nvSpPr>
          <p:cNvPr id="77827" name="Rectangle 14"/>
          <p:cNvSpPr>
            <a:spLocks noChangeArrowheads="1"/>
          </p:cNvSpPr>
          <p:nvPr/>
        </p:nvSpPr>
        <p:spPr bwMode="auto">
          <a:xfrm>
            <a:off x="6402388" y="4397375"/>
            <a:ext cx="274161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ct val="25000"/>
              </a:spcBef>
              <a:buSzPct val="125000"/>
              <a:buChar char="•"/>
              <a:defRPr sz="2800">
                <a:solidFill>
                  <a:schemeClr val="tx1"/>
                </a:solidFill>
                <a:latin typeface="Arial" panose="020B0604020202020204" pitchFamily="34" charset="0"/>
              </a:defRPr>
            </a:lvl1pPr>
            <a:lvl2pPr marL="742950" indent="-285750" eaLnBrk="0" hangingPunct="0">
              <a:lnSpc>
                <a:spcPct val="95000"/>
              </a:lnSpc>
              <a:spcBef>
                <a:spcPct val="10000"/>
              </a:spcBef>
              <a:buFont typeface="Wingdings" panose="05000000000000000000" pitchFamily="2" charset="2"/>
              <a:buChar char="§"/>
              <a:defRPr sz="2800">
                <a:solidFill>
                  <a:schemeClr val="tx1"/>
                </a:solidFill>
                <a:latin typeface="Arial" panose="020B0604020202020204" pitchFamily="34" charset="0"/>
              </a:defRPr>
            </a:lvl2pPr>
            <a:lvl3pPr marL="1143000" indent="-228600" eaLnBrk="0" hangingPunct="0">
              <a:lnSpc>
                <a:spcPct val="95000"/>
              </a:lnSpc>
              <a:spcBef>
                <a:spcPct val="10000"/>
              </a:spcBef>
              <a:buChar char="•"/>
              <a:defRPr sz="2400">
                <a:solidFill>
                  <a:schemeClr val="tx1"/>
                </a:solidFill>
                <a:latin typeface="Arial" panose="020B0604020202020204" pitchFamily="34" charset="0"/>
              </a:defRPr>
            </a:lvl3pPr>
            <a:lvl4pPr marL="1600200" indent="-228600" eaLnBrk="0" hangingPunct="0">
              <a:lnSpc>
                <a:spcPct val="95000"/>
              </a:lnSpc>
              <a:spcBef>
                <a:spcPct val="10000"/>
              </a:spcBef>
              <a:buFont typeface="Wingdings" panose="05000000000000000000" pitchFamily="2" charset="2"/>
              <a:buChar char="§"/>
              <a:defRPr sz="2400">
                <a:solidFill>
                  <a:schemeClr val="tx1"/>
                </a:solidFill>
                <a:latin typeface="Arial" panose="020B0604020202020204" pitchFamily="34" charset="0"/>
              </a:defRPr>
            </a:lvl4pPr>
            <a:lvl5pPr marL="2057400" indent="-228600" eaLnBrk="0" hangingPunct="0">
              <a:lnSpc>
                <a:spcPct val="95000"/>
              </a:lnSpc>
              <a:spcBef>
                <a:spcPct val="10000"/>
              </a:spcBef>
              <a:buChar char="•"/>
              <a:defRPr sz="2400">
                <a:solidFill>
                  <a:schemeClr val="tx1"/>
                </a:solidFill>
                <a:latin typeface="Arial" panose="020B0604020202020204" pitchFamily="34" charset="0"/>
              </a:defRPr>
            </a:lvl5pPr>
            <a:lvl6pPr marL="2514600" indent="-228600" eaLnBrk="0" fontAlgn="base" hangingPunct="0">
              <a:lnSpc>
                <a:spcPct val="95000"/>
              </a:lnSpc>
              <a:spcBef>
                <a:spcPct val="10000"/>
              </a:spcBef>
              <a:spcAft>
                <a:spcPct val="0"/>
              </a:spcAft>
              <a:buChar char="•"/>
              <a:defRPr sz="2400">
                <a:solidFill>
                  <a:schemeClr val="tx1"/>
                </a:solidFill>
                <a:latin typeface="Arial" panose="020B0604020202020204" pitchFamily="34" charset="0"/>
              </a:defRPr>
            </a:lvl6pPr>
            <a:lvl7pPr marL="2971800" indent="-228600" eaLnBrk="0" fontAlgn="base" hangingPunct="0">
              <a:lnSpc>
                <a:spcPct val="95000"/>
              </a:lnSpc>
              <a:spcBef>
                <a:spcPct val="10000"/>
              </a:spcBef>
              <a:spcAft>
                <a:spcPct val="0"/>
              </a:spcAft>
              <a:buChar char="•"/>
              <a:defRPr sz="2400">
                <a:solidFill>
                  <a:schemeClr val="tx1"/>
                </a:solidFill>
                <a:latin typeface="Arial" panose="020B0604020202020204" pitchFamily="34" charset="0"/>
              </a:defRPr>
            </a:lvl7pPr>
            <a:lvl8pPr marL="3429000" indent="-228600" eaLnBrk="0" fontAlgn="base" hangingPunct="0">
              <a:lnSpc>
                <a:spcPct val="95000"/>
              </a:lnSpc>
              <a:spcBef>
                <a:spcPct val="10000"/>
              </a:spcBef>
              <a:spcAft>
                <a:spcPct val="0"/>
              </a:spcAft>
              <a:buChar char="•"/>
              <a:defRPr sz="2400">
                <a:solidFill>
                  <a:schemeClr val="tx1"/>
                </a:solidFill>
                <a:latin typeface="Arial" panose="020B0604020202020204" pitchFamily="34" charset="0"/>
              </a:defRPr>
            </a:lvl8pPr>
            <a:lvl9pPr marL="3886200" indent="-228600" eaLnBrk="0" fontAlgn="base" hangingPunct="0">
              <a:lnSpc>
                <a:spcPct val="95000"/>
              </a:lnSpc>
              <a:spcBef>
                <a:spcPct val="10000"/>
              </a:spcBef>
              <a:spcAft>
                <a:spcPct val="0"/>
              </a:spcAft>
              <a:buChar char="•"/>
              <a:defRPr sz="2400">
                <a:solidFill>
                  <a:schemeClr val="tx1"/>
                </a:solidFill>
                <a:latin typeface="Arial" panose="020B0604020202020204" pitchFamily="34" charset="0"/>
              </a:defRPr>
            </a:lvl9pPr>
          </a:lstStyle>
          <a:p>
            <a:pPr eaLnBrk="1" hangingPunct="1">
              <a:lnSpc>
                <a:spcPct val="90000"/>
              </a:lnSpc>
              <a:spcBef>
                <a:spcPct val="50000"/>
              </a:spcBef>
              <a:buSzTx/>
              <a:buFontTx/>
              <a:buNone/>
            </a:pPr>
            <a:r>
              <a:rPr lang="en-US" altLang="en-US" sz="3200">
                <a:solidFill>
                  <a:srgbClr val="FF0000"/>
                </a:solidFill>
                <a:latin typeface="Century Schoolbook" panose="02040604050505020304" pitchFamily="18" charset="0"/>
              </a:rPr>
              <a:t>The risk of a pesticide contacting or entering the body</a:t>
            </a:r>
          </a:p>
        </p:txBody>
      </p:sp>
      <p:grpSp>
        <p:nvGrpSpPr>
          <p:cNvPr id="77828" name="Group 16"/>
          <p:cNvGrpSpPr>
            <a:grpSpLocks/>
          </p:cNvGrpSpPr>
          <p:nvPr/>
        </p:nvGrpSpPr>
        <p:grpSpPr bwMode="auto">
          <a:xfrm>
            <a:off x="457200" y="2209800"/>
            <a:ext cx="8458200" cy="4495800"/>
            <a:chOff x="288" y="1392"/>
            <a:chExt cx="5328" cy="2832"/>
          </a:xfrm>
        </p:grpSpPr>
        <p:sp>
          <p:nvSpPr>
            <p:cNvPr id="77830" name="Text Box 3"/>
            <p:cNvSpPr txBox="1">
              <a:spLocks noChangeArrowheads="1"/>
            </p:cNvSpPr>
            <p:nvPr/>
          </p:nvSpPr>
          <p:spPr bwMode="auto">
            <a:xfrm>
              <a:off x="384" y="1392"/>
              <a:ext cx="11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5000"/>
                </a:lnSpc>
                <a:spcBef>
                  <a:spcPct val="25000"/>
                </a:spcBef>
                <a:buSzPct val="125000"/>
                <a:buChar char="•"/>
                <a:defRPr sz="2800">
                  <a:solidFill>
                    <a:schemeClr val="tx1"/>
                  </a:solidFill>
                  <a:latin typeface="Arial" panose="020B0604020202020204" pitchFamily="34" charset="0"/>
                </a:defRPr>
              </a:lvl1pPr>
              <a:lvl2pPr marL="742950" indent="-285750" eaLnBrk="0" hangingPunct="0">
                <a:lnSpc>
                  <a:spcPct val="95000"/>
                </a:lnSpc>
                <a:spcBef>
                  <a:spcPct val="10000"/>
                </a:spcBef>
                <a:buFont typeface="Wingdings" panose="05000000000000000000" pitchFamily="2" charset="2"/>
                <a:buChar char="§"/>
                <a:defRPr sz="2800">
                  <a:solidFill>
                    <a:schemeClr val="tx1"/>
                  </a:solidFill>
                  <a:latin typeface="Arial" panose="020B0604020202020204" pitchFamily="34" charset="0"/>
                </a:defRPr>
              </a:lvl2pPr>
              <a:lvl3pPr marL="1143000" indent="-228600" eaLnBrk="0" hangingPunct="0">
                <a:lnSpc>
                  <a:spcPct val="95000"/>
                </a:lnSpc>
                <a:spcBef>
                  <a:spcPct val="10000"/>
                </a:spcBef>
                <a:buChar char="•"/>
                <a:defRPr sz="2400">
                  <a:solidFill>
                    <a:schemeClr val="tx1"/>
                  </a:solidFill>
                  <a:latin typeface="Arial" panose="020B0604020202020204" pitchFamily="34" charset="0"/>
                </a:defRPr>
              </a:lvl3pPr>
              <a:lvl4pPr marL="1600200" indent="-228600" eaLnBrk="0" hangingPunct="0">
                <a:lnSpc>
                  <a:spcPct val="95000"/>
                </a:lnSpc>
                <a:spcBef>
                  <a:spcPct val="10000"/>
                </a:spcBef>
                <a:buFont typeface="Wingdings" panose="05000000000000000000" pitchFamily="2" charset="2"/>
                <a:buChar char="§"/>
                <a:defRPr sz="2400">
                  <a:solidFill>
                    <a:schemeClr val="tx1"/>
                  </a:solidFill>
                  <a:latin typeface="Arial" panose="020B0604020202020204" pitchFamily="34" charset="0"/>
                </a:defRPr>
              </a:lvl4pPr>
              <a:lvl5pPr marL="2057400" indent="-228600" eaLnBrk="0" hangingPunct="0">
                <a:lnSpc>
                  <a:spcPct val="95000"/>
                </a:lnSpc>
                <a:spcBef>
                  <a:spcPct val="10000"/>
                </a:spcBef>
                <a:buChar char="•"/>
                <a:defRPr sz="2400">
                  <a:solidFill>
                    <a:schemeClr val="tx1"/>
                  </a:solidFill>
                  <a:latin typeface="Arial" panose="020B0604020202020204" pitchFamily="34" charset="0"/>
                </a:defRPr>
              </a:lvl5pPr>
              <a:lvl6pPr marL="2514600" indent="-228600" eaLnBrk="0" fontAlgn="base" hangingPunct="0">
                <a:lnSpc>
                  <a:spcPct val="95000"/>
                </a:lnSpc>
                <a:spcBef>
                  <a:spcPct val="10000"/>
                </a:spcBef>
                <a:spcAft>
                  <a:spcPct val="0"/>
                </a:spcAft>
                <a:buChar char="•"/>
                <a:defRPr sz="2400">
                  <a:solidFill>
                    <a:schemeClr val="tx1"/>
                  </a:solidFill>
                  <a:latin typeface="Arial" panose="020B0604020202020204" pitchFamily="34" charset="0"/>
                </a:defRPr>
              </a:lvl6pPr>
              <a:lvl7pPr marL="2971800" indent="-228600" eaLnBrk="0" fontAlgn="base" hangingPunct="0">
                <a:lnSpc>
                  <a:spcPct val="95000"/>
                </a:lnSpc>
                <a:spcBef>
                  <a:spcPct val="10000"/>
                </a:spcBef>
                <a:spcAft>
                  <a:spcPct val="0"/>
                </a:spcAft>
                <a:buChar char="•"/>
                <a:defRPr sz="2400">
                  <a:solidFill>
                    <a:schemeClr val="tx1"/>
                  </a:solidFill>
                  <a:latin typeface="Arial" panose="020B0604020202020204" pitchFamily="34" charset="0"/>
                </a:defRPr>
              </a:lvl7pPr>
              <a:lvl8pPr marL="3429000" indent="-228600" eaLnBrk="0" fontAlgn="base" hangingPunct="0">
                <a:lnSpc>
                  <a:spcPct val="95000"/>
                </a:lnSpc>
                <a:spcBef>
                  <a:spcPct val="10000"/>
                </a:spcBef>
                <a:spcAft>
                  <a:spcPct val="0"/>
                </a:spcAft>
                <a:buChar char="•"/>
                <a:defRPr sz="2400">
                  <a:solidFill>
                    <a:schemeClr val="tx1"/>
                  </a:solidFill>
                  <a:latin typeface="Arial" panose="020B0604020202020204" pitchFamily="34" charset="0"/>
                </a:defRPr>
              </a:lvl8pPr>
              <a:lvl9pPr marL="3886200" indent="-228600" eaLnBrk="0" fontAlgn="base" hangingPunct="0">
                <a:lnSpc>
                  <a:spcPct val="95000"/>
                </a:lnSpc>
                <a:spcBef>
                  <a:spcPct val="10000"/>
                </a:spcBef>
                <a:spcAft>
                  <a:spcPct val="0"/>
                </a:spcAft>
                <a:buChar char="•"/>
                <a:defRPr sz="2400">
                  <a:solidFill>
                    <a:schemeClr val="tx1"/>
                  </a:solidFill>
                  <a:latin typeface="Arial" panose="020B0604020202020204" pitchFamily="34" charset="0"/>
                </a:defRPr>
              </a:lvl9pPr>
            </a:lstStyle>
            <a:p>
              <a:pPr eaLnBrk="1" hangingPunct="1">
                <a:lnSpc>
                  <a:spcPct val="100000"/>
                </a:lnSpc>
                <a:spcBef>
                  <a:spcPct val="0"/>
                </a:spcBef>
                <a:buSzTx/>
                <a:buFontTx/>
                <a:buNone/>
              </a:pPr>
              <a:endParaRPr lang="en-US" altLang="en-US" sz="1800">
                <a:solidFill>
                  <a:srgbClr val="000000"/>
                </a:solidFill>
              </a:endParaRPr>
            </a:p>
          </p:txBody>
        </p:sp>
        <p:grpSp>
          <p:nvGrpSpPr>
            <p:cNvPr id="77831" name="Group 4"/>
            <p:cNvGrpSpPr>
              <a:grpSpLocks/>
            </p:cNvGrpSpPr>
            <p:nvPr/>
          </p:nvGrpSpPr>
          <p:grpSpPr bwMode="auto">
            <a:xfrm>
              <a:off x="288" y="1920"/>
              <a:ext cx="1296" cy="2016"/>
              <a:chOff x="288" y="1420"/>
              <a:chExt cx="1296" cy="2016"/>
            </a:xfrm>
          </p:grpSpPr>
          <p:sp>
            <p:nvSpPr>
              <p:cNvPr id="77838" name="Text Box 5"/>
              <p:cNvSpPr txBox="1">
                <a:spLocks noChangeArrowheads="1"/>
              </p:cNvSpPr>
              <p:nvPr/>
            </p:nvSpPr>
            <p:spPr bwMode="auto">
              <a:xfrm>
                <a:off x="288" y="2447"/>
                <a:ext cx="1296" cy="989"/>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95000"/>
                  </a:lnSpc>
                  <a:spcBef>
                    <a:spcPct val="25000"/>
                  </a:spcBef>
                  <a:buSzPct val="125000"/>
                  <a:buChar char="•"/>
                  <a:defRPr sz="2800">
                    <a:solidFill>
                      <a:schemeClr val="tx1"/>
                    </a:solidFill>
                    <a:latin typeface="Arial" panose="020B0604020202020204" pitchFamily="34" charset="0"/>
                  </a:defRPr>
                </a:lvl1pPr>
                <a:lvl2pPr marL="742950" indent="-285750" eaLnBrk="0" hangingPunct="0">
                  <a:lnSpc>
                    <a:spcPct val="95000"/>
                  </a:lnSpc>
                  <a:spcBef>
                    <a:spcPct val="10000"/>
                  </a:spcBef>
                  <a:buFont typeface="Wingdings" panose="05000000000000000000" pitchFamily="2" charset="2"/>
                  <a:buChar char="§"/>
                  <a:defRPr sz="2800">
                    <a:solidFill>
                      <a:schemeClr val="tx1"/>
                    </a:solidFill>
                    <a:latin typeface="Arial" panose="020B0604020202020204" pitchFamily="34" charset="0"/>
                  </a:defRPr>
                </a:lvl2pPr>
                <a:lvl3pPr marL="1143000" indent="-228600" eaLnBrk="0" hangingPunct="0">
                  <a:lnSpc>
                    <a:spcPct val="95000"/>
                  </a:lnSpc>
                  <a:spcBef>
                    <a:spcPct val="10000"/>
                  </a:spcBef>
                  <a:buChar char="•"/>
                  <a:defRPr sz="2400">
                    <a:solidFill>
                      <a:schemeClr val="tx1"/>
                    </a:solidFill>
                    <a:latin typeface="Arial" panose="020B0604020202020204" pitchFamily="34" charset="0"/>
                  </a:defRPr>
                </a:lvl3pPr>
                <a:lvl4pPr marL="1600200" indent="-228600" eaLnBrk="0" hangingPunct="0">
                  <a:lnSpc>
                    <a:spcPct val="95000"/>
                  </a:lnSpc>
                  <a:spcBef>
                    <a:spcPct val="10000"/>
                  </a:spcBef>
                  <a:buFont typeface="Wingdings" panose="05000000000000000000" pitchFamily="2" charset="2"/>
                  <a:buChar char="§"/>
                  <a:defRPr sz="2400">
                    <a:solidFill>
                      <a:schemeClr val="tx1"/>
                    </a:solidFill>
                    <a:latin typeface="Arial" panose="020B0604020202020204" pitchFamily="34" charset="0"/>
                  </a:defRPr>
                </a:lvl4pPr>
                <a:lvl5pPr marL="2057400" indent="-228600" eaLnBrk="0" hangingPunct="0">
                  <a:lnSpc>
                    <a:spcPct val="95000"/>
                  </a:lnSpc>
                  <a:spcBef>
                    <a:spcPct val="10000"/>
                  </a:spcBef>
                  <a:buChar char="•"/>
                  <a:defRPr sz="2400">
                    <a:solidFill>
                      <a:schemeClr val="tx1"/>
                    </a:solidFill>
                    <a:latin typeface="Arial" panose="020B0604020202020204" pitchFamily="34" charset="0"/>
                  </a:defRPr>
                </a:lvl5pPr>
                <a:lvl6pPr marL="2514600" indent="-228600" eaLnBrk="0" fontAlgn="base" hangingPunct="0">
                  <a:lnSpc>
                    <a:spcPct val="95000"/>
                  </a:lnSpc>
                  <a:spcBef>
                    <a:spcPct val="10000"/>
                  </a:spcBef>
                  <a:spcAft>
                    <a:spcPct val="0"/>
                  </a:spcAft>
                  <a:buChar char="•"/>
                  <a:defRPr sz="2400">
                    <a:solidFill>
                      <a:schemeClr val="tx1"/>
                    </a:solidFill>
                    <a:latin typeface="Arial" panose="020B0604020202020204" pitchFamily="34" charset="0"/>
                  </a:defRPr>
                </a:lvl6pPr>
                <a:lvl7pPr marL="2971800" indent="-228600" eaLnBrk="0" fontAlgn="base" hangingPunct="0">
                  <a:lnSpc>
                    <a:spcPct val="95000"/>
                  </a:lnSpc>
                  <a:spcBef>
                    <a:spcPct val="10000"/>
                  </a:spcBef>
                  <a:spcAft>
                    <a:spcPct val="0"/>
                  </a:spcAft>
                  <a:buChar char="•"/>
                  <a:defRPr sz="2400">
                    <a:solidFill>
                      <a:schemeClr val="tx1"/>
                    </a:solidFill>
                    <a:latin typeface="Arial" panose="020B0604020202020204" pitchFamily="34" charset="0"/>
                  </a:defRPr>
                </a:lvl7pPr>
                <a:lvl8pPr marL="3429000" indent="-228600" eaLnBrk="0" fontAlgn="base" hangingPunct="0">
                  <a:lnSpc>
                    <a:spcPct val="95000"/>
                  </a:lnSpc>
                  <a:spcBef>
                    <a:spcPct val="10000"/>
                  </a:spcBef>
                  <a:spcAft>
                    <a:spcPct val="0"/>
                  </a:spcAft>
                  <a:buChar char="•"/>
                  <a:defRPr sz="2400">
                    <a:solidFill>
                      <a:schemeClr val="tx1"/>
                    </a:solidFill>
                    <a:latin typeface="Arial" panose="020B0604020202020204" pitchFamily="34" charset="0"/>
                  </a:defRPr>
                </a:lvl8pPr>
                <a:lvl9pPr marL="3886200" indent="-228600" eaLnBrk="0" fontAlgn="base" hangingPunct="0">
                  <a:lnSpc>
                    <a:spcPct val="95000"/>
                  </a:lnSpc>
                  <a:spcBef>
                    <a:spcPct val="10000"/>
                  </a:spcBef>
                  <a:spcAft>
                    <a:spcPct val="0"/>
                  </a:spcAft>
                  <a:buChar char="•"/>
                  <a:defRPr sz="2400">
                    <a:solidFill>
                      <a:schemeClr val="tx1"/>
                    </a:solidFill>
                    <a:latin typeface="Arial" panose="020B0604020202020204" pitchFamily="34" charset="0"/>
                  </a:defRPr>
                </a:lvl9pPr>
              </a:lstStyle>
              <a:p>
                <a:pPr eaLnBrk="1" hangingPunct="1">
                  <a:lnSpc>
                    <a:spcPct val="100000"/>
                  </a:lnSpc>
                  <a:spcBef>
                    <a:spcPct val="0"/>
                  </a:spcBef>
                  <a:buSzTx/>
                  <a:buFontTx/>
                  <a:buNone/>
                </a:pPr>
                <a:r>
                  <a:rPr lang="en-US" altLang="en-US" sz="3200">
                    <a:solidFill>
                      <a:srgbClr val="FFFF00"/>
                    </a:solidFill>
                    <a:latin typeface="Century Schoolbook" panose="02040604050505020304" pitchFamily="18" charset="0"/>
                  </a:rPr>
                  <a:t>Risk; the potential for injury</a:t>
                </a:r>
              </a:p>
            </p:txBody>
          </p:sp>
          <p:sp>
            <p:nvSpPr>
              <p:cNvPr id="77839" name="AutoShape 6"/>
              <p:cNvSpPr>
                <a:spLocks noChangeArrowheads="1"/>
              </p:cNvSpPr>
              <p:nvPr/>
            </p:nvSpPr>
            <p:spPr bwMode="auto">
              <a:xfrm>
                <a:off x="768" y="1420"/>
                <a:ext cx="306" cy="816"/>
              </a:xfrm>
              <a:prstGeom prst="downArrow">
                <a:avLst>
                  <a:gd name="adj1" fmla="val 50000"/>
                  <a:gd name="adj2" fmla="val 66667"/>
                </a:avLst>
              </a:prstGeom>
              <a:solidFill>
                <a:schemeClr val="tx1"/>
              </a:solidFill>
              <a:ln w="9525">
                <a:solidFill>
                  <a:schemeClr val="bg1"/>
                </a:solidFill>
                <a:miter lim="800000"/>
                <a:headEnd/>
                <a:tailEnd/>
              </a:ln>
            </p:spPr>
            <p:txBody>
              <a:bodyPr wrap="none" anchor="ctr"/>
              <a:lstStyle>
                <a:lvl1pPr eaLnBrk="0" hangingPunct="0">
                  <a:lnSpc>
                    <a:spcPct val="95000"/>
                  </a:lnSpc>
                  <a:spcBef>
                    <a:spcPct val="25000"/>
                  </a:spcBef>
                  <a:buSzPct val="125000"/>
                  <a:buChar char="•"/>
                  <a:defRPr sz="2800">
                    <a:solidFill>
                      <a:schemeClr val="tx1"/>
                    </a:solidFill>
                    <a:latin typeface="Arial" panose="020B0604020202020204" pitchFamily="34" charset="0"/>
                  </a:defRPr>
                </a:lvl1pPr>
                <a:lvl2pPr marL="742950" indent="-285750" eaLnBrk="0" hangingPunct="0">
                  <a:lnSpc>
                    <a:spcPct val="95000"/>
                  </a:lnSpc>
                  <a:spcBef>
                    <a:spcPct val="10000"/>
                  </a:spcBef>
                  <a:buFont typeface="Wingdings" panose="05000000000000000000" pitchFamily="2" charset="2"/>
                  <a:buChar char="§"/>
                  <a:defRPr sz="2800">
                    <a:solidFill>
                      <a:schemeClr val="tx1"/>
                    </a:solidFill>
                    <a:latin typeface="Arial" panose="020B0604020202020204" pitchFamily="34" charset="0"/>
                  </a:defRPr>
                </a:lvl2pPr>
                <a:lvl3pPr marL="1143000" indent="-228600" eaLnBrk="0" hangingPunct="0">
                  <a:lnSpc>
                    <a:spcPct val="95000"/>
                  </a:lnSpc>
                  <a:spcBef>
                    <a:spcPct val="10000"/>
                  </a:spcBef>
                  <a:buChar char="•"/>
                  <a:defRPr sz="2400">
                    <a:solidFill>
                      <a:schemeClr val="tx1"/>
                    </a:solidFill>
                    <a:latin typeface="Arial" panose="020B0604020202020204" pitchFamily="34" charset="0"/>
                  </a:defRPr>
                </a:lvl3pPr>
                <a:lvl4pPr marL="1600200" indent="-228600" eaLnBrk="0" hangingPunct="0">
                  <a:lnSpc>
                    <a:spcPct val="95000"/>
                  </a:lnSpc>
                  <a:spcBef>
                    <a:spcPct val="10000"/>
                  </a:spcBef>
                  <a:buFont typeface="Wingdings" panose="05000000000000000000" pitchFamily="2" charset="2"/>
                  <a:buChar char="§"/>
                  <a:defRPr sz="2400">
                    <a:solidFill>
                      <a:schemeClr val="tx1"/>
                    </a:solidFill>
                    <a:latin typeface="Arial" panose="020B0604020202020204" pitchFamily="34" charset="0"/>
                  </a:defRPr>
                </a:lvl4pPr>
                <a:lvl5pPr marL="2057400" indent="-228600" eaLnBrk="0" hangingPunct="0">
                  <a:lnSpc>
                    <a:spcPct val="95000"/>
                  </a:lnSpc>
                  <a:spcBef>
                    <a:spcPct val="10000"/>
                  </a:spcBef>
                  <a:buChar char="•"/>
                  <a:defRPr sz="2400">
                    <a:solidFill>
                      <a:schemeClr val="tx1"/>
                    </a:solidFill>
                    <a:latin typeface="Arial" panose="020B0604020202020204" pitchFamily="34" charset="0"/>
                  </a:defRPr>
                </a:lvl5pPr>
                <a:lvl6pPr marL="2514600" indent="-228600" eaLnBrk="0" fontAlgn="base" hangingPunct="0">
                  <a:lnSpc>
                    <a:spcPct val="95000"/>
                  </a:lnSpc>
                  <a:spcBef>
                    <a:spcPct val="10000"/>
                  </a:spcBef>
                  <a:spcAft>
                    <a:spcPct val="0"/>
                  </a:spcAft>
                  <a:buChar char="•"/>
                  <a:defRPr sz="2400">
                    <a:solidFill>
                      <a:schemeClr val="tx1"/>
                    </a:solidFill>
                    <a:latin typeface="Arial" panose="020B0604020202020204" pitchFamily="34" charset="0"/>
                  </a:defRPr>
                </a:lvl6pPr>
                <a:lvl7pPr marL="2971800" indent="-228600" eaLnBrk="0" fontAlgn="base" hangingPunct="0">
                  <a:lnSpc>
                    <a:spcPct val="95000"/>
                  </a:lnSpc>
                  <a:spcBef>
                    <a:spcPct val="10000"/>
                  </a:spcBef>
                  <a:spcAft>
                    <a:spcPct val="0"/>
                  </a:spcAft>
                  <a:buChar char="•"/>
                  <a:defRPr sz="2400">
                    <a:solidFill>
                      <a:schemeClr val="tx1"/>
                    </a:solidFill>
                    <a:latin typeface="Arial" panose="020B0604020202020204" pitchFamily="34" charset="0"/>
                  </a:defRPr>
                </a:lvl7pPr>
                <a:lvl8pPr marL="3429000" indent="-228600" eaLnBrk="0" fontAlgn="base" hangingPunct="0">
                  <a:lnSpc>
                    <a:spcPct val="95000"/>
                  </a:lnSpc>
                  <a:spcBef>
                    <a:spcPct val="10000"/>
                  </a:spcBef>
                  <a:spcAft>
                    <a:spcPct val="0"/>
                  </a:spcAft>
                  <a:buChar char="•"/>
                  <a:defRPr sz="2400">
                    <a:solidFill>
                      <a:schemeClr val="tx1"/>
                    </a:solidFill>
                    <a:latin typeface="Arial" panose="020B0604020202020204" pitchFamily="34" charset="0"/>
                  </a:defRPr>
                </a:lvl8pPr>
                <a:lvl9pPr marL="3886200" indent="-228600" eaLnBrk="0" fontAlgn="base" hangingPunct="0">
                  <a:lnSpc>
                    <a:spcPct val="95000"/>
                  </a:lnSpc>
                  <a:spcBef>
                    <a:spcPct val="10000"/>
                  </a:spcBef>
                  <a:spcAft>
                    <a:spcPct val="0"/>
                  </a:spcAft>
                  <a:buChar char="•"/>
                  <a:defRPr sz="2400">
                    <a:solidFill>
                      <a:schemeClr val="tx1"/>
                    </a:solidFill>
                    <a:latin typeface="Arial" panose="020B0604020202020204" pitchFamily="34" charset="0"/>
                  </a:defRPr>
                </a:lvl9pPr>
              </a:lstStyle>
              <a:p>
                <a:pPr eaLnBrk="1" hangingPunct="1">
                  <a:lnSpc>
                    <a:spcPct val="100000"/>
                  </a:lnSpc>
                  <a:spcBef>
                    <a:spcPct val="0"/>
                  </a:spcBef>
                  <a:buSzTx/>
                  <a:buFontTx/>
                  <a:buNone/>
                </a:pPr>
                <a:endParaRPr lang="en-US" altLang="en-US" sz="1800">
                  <a:solidFill>
                    <a:srgbClr val="000000"/>
                  </a:solidFill>
                </a:endParaRPr>
              </a:p>
            </p:txBody>
          </p:sp>
        </p:grpSp>
        <p:grpSp>
          <p:nvGrpSpPr>
            <p:cNvPr id="77832" name="Group 7"/>
            <p:cNvGrpSpPr>
              <a:grpSpLocks/>
            </p:cNvGrpSpPr>
            <p:nvPr/>
          </p:nvGrpSpPr>
          <p:grpSpPr bwMode="auto">
            <a:xfrm>
              <a:off x="1728" y="1776"/>
              <a:ext cx="2160" cy="2448"/>
              <a:chOff x="1728" y="1272"/>
              <a:chExt cx="2160" cy="2448"/>
            </a:xfrm>
          </p:grpSpPr>
          <p:sp>
            <p:nvSpPr>
              <p:cNvPr id="77835" name="AutoShape 8"/>
              <p:cNvSpPr>
                <a:spLocks noChangeArrowheads="1"/>
              </p:cNvSpPr>
              <p:nvPr/>
            </p:nvSpPr>
            <p:spPr bwMode="auto">
              <a:xfrm>
                <a:off x="2640" y="1272"/>
                <a:ext cx="306" cy="720"/>
              </a:xfrm>
              <a:prstGeom prst="downArrow">
                <a:avLst>
                  <a:gd name="adj1" fmla="val 50000"/>
                  <a:gd name="adj2" fmla="val 58824"/>
                </a:avLst>
              </a:prstGeom>
              <a:solidFill>
                <a:schemeClr val="tx1"/>
              </a:solidFill>
              <a:ln w="9525">
                <a:solidFill>
                  <a:schemeClr val="bg1"/>
                </a:solidFill>
                <a:miter lim="800000"/>
                <a:headEnd/>
                <a:tailEnd/>
              </a:ln>
            </p:spPr>
            <p:txBody>
              <a:bodyPr wrap="none" anchor="ctr"/>
              <a:lstStyle>
                <a:lvl1pPr eaLnBrk="0" hangingPunct="0">
                  <a:lnSpc>
                    <a:spcPct val="95000"/>
                  </a:lnSpc>
                  <a:spcBef>
                    <a:spcPct val="25000"/>
                  </a:spcBef>
                  <a:buSzPct val="125000"/>
                  <a:buChar char="•"/>
                  <a:defRPr sz="2800">
                    <a:solidFill>
                      <a:schemeClr val="tx1"/>
                    </a:solidFill>
                    <a:latin typeface="Arial" panose="020B0604020202020204" pitchFamily="34" charset="0"/>
                  </a:defRPr>
                </a:lvl1pPr>
                <a:lvl2pPr marL="742950" indent="-285750" eaLnBrk="0" hangingPunct="0">
                  <a:lnSpc>
                    <a:spcPct val="95000"/>
                  </a:lnSpc>
                  <a:spcBef>
                    <a:spcPct val="10000"/>
                  </a:spcBef>
                  <a:buFont typeface="Wingdings" panose="05000000000000000000" pitchFamily="2" charset="2"/>
                  <a:buChar char="§"/>
                  <a:defRPr sz="2800">
                    <a:solidFill>
                      <a:schemeClr val="tx1"/>
                    </a:solidFill>
                    <a:latin typeface="Arial" panose="020B0604020202020204" pitchFamily="34" charset="0"/>
                  </a:defRPr>
                </a:lvl2pPr>
                <a:lvl3pPr marL="1143000" indent="-228600" eaLnBrk="0" hangingPunct="0">
                  <a:lnSpc>
                    <a:spcPct val="95000"/>
                  </a:lnSpc>
                  <a:spcBef>
                    <a:spcPct val="10000"/>
                  </a:spcBef>
                  <a:buChar char="•"/>
                  <a:defRPr sz="2400">
                    <a:solidFill>
                      <a:schemeClr val="tx1"/>
                    </a:solidFill>
                    <a:latin typeface="Arial" panose="020B0604020202020204" pitchFamily="34" charset="0"/>
                  </a:defRPr>
                </a:lvl3pPr>
                <a:lvl4pPr marL="1600200" indent="-228600" eaLnBrk="0" hangingPunct="0">
                  <a:lnSpc>
                    <a:spcPct val="95000"/>
                  </a:lnSpc>
                  <a:spcBef>
                    <a:spcPct val="10000"/>
                  </a:spcBef>
                  <a:buFont typeface="Wingdings" panose="05000000000000000000" pitchFamily="2" charset="2"/>
                  <a:buChar char="§"/>
                  <a:defRPr sz="2400">
                    <a:solidFill>
                      <a:schemeClr val="tx1"/>
                    </a:solidFill>
                    <a:latin typeface="Arial" panose="020B0604020202020204" pitchFamily="34" charset="0"/>
                  </a:defRPr>
                </a:lvl4pPr>
                <a:lvl5pPr marL="2057400" indent="-228600" eaLnBrk="0" hangingPunct="0">
                  <a:lnSpc>
                    <a:spcPct val="95000"/>
                  </a:lnSpc>
                  <a:spcBef>
                    <a:spcPct val="10000"/>
                  </a:spcBef>
                  <a:buChar char="•"/>
                  <a:defRPr sz="2400">
                    <a:solidFill>
                      <a:schemeClr val="tx1"/>
                    </a:solidFill>
                    <a:latin typeface="Arial" panose="020B0604020202020204" pitchFamily="34" charset="0"/>
                  </a:defRPr>
                </a:lvl5pPr>
                <a:lvl6pPr marL="2514600" indent="-228600" eaLnBrk="0" fontAlgn="base" hangingPunct="0">
                  <a:lnSpc>
                    <a:spcPct val="95000"/>
                  </a:lnSpc>
                  <a:spcBef>
                    <a:spcPct val="10000"/>
                  </a:spcBef>
                  <a:spcAft>
                    <a:spcPct val="0"/>
                  </a:spcAft>
                  <a:buChar char="•"/>
                  <a:defRPr sz="2400">
                    <a:solidFill>
                      <a:schemeClr val="tx1"/>
                    </a:solidFill>
                    <a:latin typeface="Arial" panose="020B0604020202020204" pitchFamily="34" charset="0"/>
                  </a:defRPr>
                </a:lvl6pPr>
                <a:lvl7pPr marL="2971800" indent="-228600" eaLnBrk="0" fontAlgn="base" hangingPunct="0">
                  <a:lnSpc>
                    <a:spcPct val="95000"/>
                  </a:lnSpc>
                  <a:spcBef>
                    <a:spcPct val="10000"/>
                  </a:spcBef>
                  <a:spcAft>
                    <a:spcPct val="0"/>
                  </a:spcAft>
                  <a:buChar char="•"/>
                  <a:defRPr sz="2400">
                    <a:solidFill>
                      <a:schemeClr val="tx1"/>
                    </a:solidFill>
                    <a:latin typeface="Arial" panose="020B0604020202020204" pitchFamily="34" charset="0"/>
                  </a:defRPr>
                </a:lvl7pPr>
                <a:lvl8pPr marL="3429000" indent="-228600" eaLnBrk="0" fontAlgn="base" hangingPunct="0">
                  <a:lnSpc>
                    <a:spcPct val="95000"/>
                  </a:lnSpc>
                  <a:spcBef>
                    <a:spcPct val="10000"/>
                  </a:spcBef>
                  <a:spcAft>
                    <a:spcPct val="0"/>
                  </a:spcAft>
                  <a:buChar char="•"/>
                  <a:defRPr sz="2400">
                    <a:solidFill>
                      <a:schemeClr val="tx1"/>
                    </a:solidFill>
                    <a:latin typeface="Arial" panose="020B0604020202020204" pitchFamily="34" charset="0"/>
                  </a:defRPr>
                </a:lvl8pPr>
                <a:lvl9pPr marL="3886200" indent="-228600" eaLnBrk="0" fontAlgn="base" hangingPunct="0">
                  <a:lnSpc>
                    <a:spcPct val="95000"/>
                  </a:lnSpc>
                  <a:spcBef>
                    <a:spcPct val="10000"/>
                  </a:spcBef>
                  <a:spcAft>
                    <a:spcPct val="0"/>
                  </a:spcAft>
                  <a:buChar char="•"/>
                  <a:defRPr sz="2400">
                    <a:solidFill>
                      <a:schemeClr val="tx1"/>
                    </a:solidFill>
                    <a:latin typeface="Arial" panose="020B0604020202020204" pitchFamily="34" charset="0"/>
                  </a:defRPr>
                </a:lvl9pPr>
              </a:lstStyle>
              <a:p>
                <a:pPr eaLnBrk="1" hangingPunct="1">
                  <a:lnSpc>
                    <a:spcPct val="100000"/>
                  </a:lnSpc>
                  <a:spcBef>
                    <a:spcPct val="0"/>
                  </a:spcBef>
                  <a:buSzTx/>
                  <a:buFontTx/>
                  <a:buNone/>
                </a:pPr>
                <a:endParaRPr lang="en-US" altLang="en-US" sz="1800">
                  <a:solidFill>
                    <a:srgbClr val="000000"/>
                  </a:solidFill>
                </a:endParaRPr>
              </a:p>
            </p:txBody>
          </p:sp>
          <p:sp>
            <p:nvSpPr>
              <p:cNvPr id="77836" name="Rectangle 9"/>
              <p:cNvSpPr>
                <a:spLocks noChangeArrowheads="1"/>
              </p:cNvSpPr>
              <p:nvPr/>
            </p:nvSpPr>
            <p:spPr bwMode="auto">
              <a:xfrm>
                <a:off x="1920" y="2395"/>
                <a:ext cx="1872"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ct val="25000"/>
                  </a:spcBef>
                  <a:buSzPct val="125000"/>
                  <a:buChar char="•"/>
                  <a:defRPr sz="2800">
                    <a:solidFill>
                      <a:schemeClr val="tx1"/>
                    </a:solidFill>
                    <a:latin typeface="Arial" panose="020B0604020202020204" pitchFamily="34" charset="0"/>
                  </a:defRPr>
                </a:lvl1pPr>
                <a:lvl2pPr marL="742950" indent="-285750" eaLnBrk="0" hangingPunct="0">
                  <a:lnSpc>
                    <a:spcPct val="95000"/>
                  </a:lnSpc>
                  <a:spcBef>
                    <a:spcPct val="10000"/>
                  </a:spcBef>
                  <a:buFont typeface="Wingdings" panose="05000000000000000000" pitchFamily="2" charset="2"/>
                  <a:buChar char="§"/>
                  <a:defRPr sz="2800">
                    <a:solidFill>
                      <a:schemeClr val="tx1"/>
                    </a:solidFill>
                    <a:latin typeface="Arial" panose="020B0604020202020204" pitchFamily="34" charset="0"/>
                  </a:defRPr>
                </a:lvl2pPr>
                <a:lvl3pPr marL="1143000" indent="-228600" eaLnBrk="0" hangingPunct="0">
                  <a:lnSpc>
                    <a:spcPct val="95000"/>
                  </a:lnSpc>
                  <a:spcBef>
                    <a:spcPct val="10000"/>
                  </a:spcBef>
                  <a:buChar char="•"/>
                  <a:defRPr sz="2400">
                    <a:solidFill>
                      <a:schemeClr val="tx1"/>
                    </a:solidFill>
                    <a:latin typeface="Arial" panose="020B0604020202020204" pitchFamily="34" charset="0"/>
                  </a:defRPr>
                </a:lvl3pPr>
                <a:lvl4pPr marL="1600200" indent="-228600" eaLnBrk="0" hangingPunct="0">
                  <a:lnSpc>
                    <a:spcPct val="95000"/>
                  </a:lnSpc>
                  <a:spcBef>
                    <a:spcPct val="10000"/>
                  </a:spcBef>
                  <a:buFont typeface="Wingdings" panose="05000000000000000000" pitchFamily="2" charset="2"/>
                  <a:buChar char="§"/>
                  <a:defRPr sz="2400">
                    <a:solidFill>
                      <a:schemeClr val="tx1"/>
                    </a:solidFill>
                    <a:latin typeface="Arial" panose="020B0604020202020204" pitchFamily="34" charset="0"/>
                  </a:defRPr>
                </a:lvl4pPr>
                <a:lvl5pPr marL="2057400" indent="-228600" eaLnBrk="0" hangingPunct="0">
                  <a:lnSpc>
                    <a:spcPct val="95000"/>
                  </a:lnSpc>
                  <a:spcBef>
                    <a:spcPct val="10000"/>
                  </a:spcBef>
                  <a:buChar char="•"/>
                  <a:defRPr sz="2400">
                    <a:solidFill>
                      <a:schemeClr val="tx1"/>
                    </a:solidFill>
                    <a:latin typeface="Arial" panose="020B0604020202020204" pitchFamily="34" charset="0"/>
                  </a:defRPr>
                </a:lvl5pPr>
                <a:lvl6pPr marL="2514600" indent="-228600" eaLnBrk="0" fontAlgn="base" hangingPunct="0">
                  <a:lnSpc>
                    <a:spcPct val="95000"/>
                  </a:lnSpc>
                  <a:spcBef>
                    <a:spcPct val="10000"/>
                  </a:spcBef>
                  <a:spcAft>
                    <a:spcPct val="0"/>
                  </a:spcAft>
                  <a:buChar char="•"/>
                  <a:defRPr sz="2400">
                    <a:solidFill>
                      <a:schemeClr val="tx1"/>
                    </a:solidFill>
                    <a:latin typeface="Arial" panose="020B0604020202020204" pitchFamily="34" charset="0"/>
                  </a:defRPr>
                </a:lvl6pPr>
                <a:lvl7pPr marL="2971800" indent="-228600" eaLnBrk="0" fontAlgn="base" hangingPunct="0">
                  <a:lnSpc>
                    <a:spcPct val="95000"/>
                  </a:lnSpc>
                  <a:spcBef>
                    <a:spcPct val="10000"/>
                  </a:spcBef>
                  <a:spcAft>
                    <a:spcPct val="0"/>
                  </a:spcAft>
                  <a:buChar char="•"/>
                  <a:defRPr sz="2400">
                    <a:solidFill>
                      <a:schemeClr val="tx1"/>
                    </a:solidFill>
                    <a:latin typeface="Arial" panose="020B0604020202020204" pitchFamily="34" charset="0"/>
                  </a:defRPr>
                </a:lvl7pPr>
                <a:lvl8pPr marL="3429000" indent="-228600" eaLnBrk="0" fontAlgn="base" hangingPunct="0">
                  <a:lnSpc>
                    <a:spcPct val="95000"/>
                  </a:lnSpc>
                  <a:spcBef>
                    <a:spcPct val="10000"/>
                  </a:spcBef>
                  <a:spcAft>
                    <a:spcPct val="0"/>
                  </a:spcAft>
                  <a:buChar char="•"/>
                  <a:defRPr sz="2400">
                    <a:solidFill>
                      <a:schemeClr val="tx1"/>
                    </a:solidFill>
                    <a:latin typeface="Arial" panose="020B0604020202020204" pitchFamily="34" charset="0"/>
                  </a:defRPr>
                </a:lvl8pPr>
                <a:lvl9pPr marL="3886200" indent="-228600" eaLnBrk="0" fontAlgn="base" hangingPunct="0">
                  <a:lnSpc>
                    <a:spcPct val="95000"/>
                  </a:lnSpc>
                  <a:spcBef>
                    <a:spcPct val="10000"/>
                  </a:spcBef>
                  <a:spcAft>
                    <a:spcPct val="0"/>
                  </a:spcAft>
                  <a:buChar char="•"/>
                  <a:defRPr sz="2400">
                    <a:solidFill>
                      <a:schemeClr val="tx1"/>
                    </a:solidFill>
                    <a:latin typeface="Arial" panose="020B0604020202020204" pitchFamily="34" charset="0"/>
                  </a:defRPr>
                </a:lvl9pPr>
              </a:lstStyle>
              <a:p>
                <a:pPr eaLnBrk="1" hangingPunct="1">
                  <a:lnSpc>
                    <a:spcPct val="100000"/>
                  </a:lnSpc>
                  <a:spcBef>
                    <a:spcPct val="0"/>
                  </a:spcBef>
                  <a:buSzTx/>
                  <a:buFontTx/>
                  <a:buNone/>
                </a:pPr>
                <a:r>
                  <a:rPr lang="en-US" altLang="en-US" sz="3200">
                    <a:solidFill>
                      <a:srgbClr val="B8B8FF"/>
                    </a:solidFill>
                    <a:latin typeface="Century Schoolbook" panose="02040604050505020304" pitchFamily="18" charset="0"/>
                  </a:rPr>
                  <a:t>The capacity of a pesticide to cause injury</a:t>
                </a:r>
              </a:p>
            </p:txBody>
          </p:sp>
          <p:sp>
            <p:nvSpPr>
              <p:cNvPr id="77837" name="Oval 10"/>
              <p:cNvSpPr>
                <a:spLocks noChangeArrowheads="1"/>
              </p:cNvSpPr>
              <p:nvPr/>
            </p:nvSpPr>
            <p:spPr bwMode="auto">
              <a:xfrm>
                <a:off x="1728" y="2088"/>
                <a:ext cx="2160" cy="1632"/>
              </a:xfrm>
              <a:prstGeom prst="ellipse">
                <a:avLst/>
              </a:prstGeom>
              <a:noFill/>
              <a:ln w="28575">
                <a:solidFill>
                  <a:srgbClr val="00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ct val="95000"/>
                  </a:lnSpc>
                  <a:spcBef>
                    <a:spcPct val="25000"/>
                  </a:spcBef>
                  <a:buSzPct val="125000"/>
                  <a:buChar char="•"/>
                  <a:defRPr sz="2800">
                    <a:solidFill>
                      <a:schemeClr val="tx1"/>
                    </a:solidFill>
                    <a:latin typeface="Arial" panose="020B0604020202020204" pitchFamily="34" charset="0"/>
                  </a:defRPr>
                </a:lvl1pPr>
                <a:lvl2pPr marL="742950" indent="-285750" eaLnBrk="0" hangingPunct="0">
                  <a:lnSpc>
                    <a:spcPct val="95000"/>
                  </a:lnSpc>
                  <a:spcBef>
                    <a:spcPct val="10000"/>
                  </a:spcBef>
                  <a:buFont typeface="Wingdings" panose="05000000000000000000" pitchFamily="2" charset="2"/>
                  <a:buChar char="§"/>
                  <a:defRPr sz="2800">
                    <a:solidFill>
                      <a:schemeClr val="tx1"/>
                    </a:solidFill>
                    <a:latin typeface="Arial" panose="020B0604020202020204" pitchFamily="34" charset="0"/>
                  </a:defRPr>
                </a:lvl2pPr>
                <a:lvl3pPr marL="1143000" indent="-228600" eaLnBrk="0" hangingPunct="0">
                  <a:lnSpc>
                    <a:spcPct val="95000"/>
                  </a:lnSpc>
                  <a:spcBef>
                    <a:spcPct val="10000"/>
                  </a:spcBef>
                  <a:buChar char="•"/>
                  <a:defRPr sz="2400">
                    <a:solidFill>
                      <a:schemeClr val="tx1"/>
                    </a:solidFill>
                    <a:latin typeface="Arial" panose="020B0604020202020204" pitchFamily="34" charset="0"/>
                  </a:defRPr>
                </a:lvl3pPr>
                <a:lvl4pPr marL="1600200" indent="-228600" eaLnBrk="0" hangingPunct="0">
                  <a:lnSpc>
                    <a:spcPct val="95000"/>
                  </a:lnSpc>
                  <a:spcBef>
                    <a:spcPct val="10000"/>
                  </a:spcBef>
                  <a:buFont typeface="Wingdings" panose="05000000000000000000" pitchFamily="2" charset="2"/>
                  <a:buChar char="§"/>
                  <a:defRPr sz="2400">
                    <a:solidFill>
                      <a:schemeClr val="tx1"/>
                    </a:solidFill>
                    <a:latin typeface="Arial" panose="020B0604020202020204" pitchFamily="34" charset="0"/>
                  </a:defRPr>
                </a:lvl4pPr>
                <a:lvl5pPr marL="2057400" indent="-228600" eaLnBrk="0" hangingPunct="0">
                  <a:lnSpc>
                    <a:spcPct val="95000"/>
                  </a:lnSpc>
                  <a:spcBef>
                    <a:spcPct val="10000"/>
                  </a:spcBef>
                  <a:buChar char="•"/>
                  <a:defRPr sz="2400">
                    <a:solidFill>
                      <a:schemeClr val="tx1"/>
                    </a:solidFill>
                    <a:latin typeface="Arial" panose="020B0604020202020204" pitchFamily="34" charset="0"/>
                  </a:defRPr>
                </a:lvl5pPr>
                <a:lvl6pPr marL="2514600" indent="-228600" eaLnBrk="0" fontAlgn="base" hangingPunct="0">
                  <a:lnSpc>
                    <a:spcPct val="95000"/>
                  </a:lnSpc>
                  <a:spcBef>
                    <a:spcPct val="10000"/>
                  </a:spcBef>
                  <a:spcAft>
                    <a:spcPct val="0"/>
                  </a:spcAft>
                  <a:buChar char="•"/>
                  <a:defRPr sz="2400">
                    <a:solidFill>
                      <a:schemeClr val="tx1"/>
                    </a:solidFill>
                    <a:latin typeface="Arial" panose="020B0604020202020204" pitchFamily="34" charset="0"/>
                  </a:defRPr>
                </a:lvl6pPr>
                <a:lvl7pPr marL="2971800" indent="-228600" eaLnBrk="0" fontAlgn="base" hangingPunct="0">
                  <a:lnSpc>
                    <a:spcPct val="95000"/>
                  </a:lnSpc>
                  <a:spcBef>
                    <a:spcPct val="10000"/>
                  </a:spcBef>
                  <a:spcAft>
                    <a:spcPct val="0"/>
                  </a:spcAft>
                  <a:buChar char="•"/>
                  <a:defRPr sz="2400">
                    <a:solidFill>
                      <a:schemeClr val="tx1"/>
                    </a:solidFill>
                    <a:latin typeface="Arial" panose="020B0604020202020204" pitchFamily="34" charset="0"/>
                  </a:defRPr>
                </a:lvl7pPr>
                <a:lvl8pPr marL="3429000" indent="-228600" eaLnBrk="0" fontAlgn="base" hangingPunct="0">
                  <a:lnSpc>
                    <a:spcPct val="95000"/>
                  </a:lnSpc>
                  <a:spcBef>
                    <a:spcPct val="10000"/>
                  </a:spcBef>
                  <a:spcAft>
                    <a:spcPct val="0"/>
                  </a:spcAft>
                  <a:buChar char="•"/>
                  <a:defRPr sz="2400">
                    <a:solidFill>
                      <a:schemeClr val="tx1"/>
                    </a:solidFill>
                    <a:latin typeface="Arial" panose="020B0604020202020204" pitchFamily="34" charset="0"/>
                  </a:defRPr>
                </a:lvl8pPr>
                <a:lvl9pPr marL="3886200" indent="-228600" eaLnBrk="0" fontAlgn="base" hangingPunct="0">
                  <a:lnSpc>
                    <a:spcPct val="95000"/>
                  </a:lnSpc>
                  <a:spcBef>
                    <a:spcPct val="10000"/>
                  </a:spcBef>
                  <a:spcAft>
                    <a:spcPct val="0"/>
                  </a:spcAft>
                  <a:buChar char="•"/>
                  <a:defRPr sz="2400">
                    <a:solidFill>
                      <a:schemeClr val="tx1"/>
                    </a:solidFill>
                    <a:latin typeface="Arial" panose="020B0604020202020204" pitchFamily="34" charset="0"/>
                  </a:defRPr>
                </a:lvl9pPr>
              </a:lstStyle>
              <a:p>
                <a:pPr eaLnBrk="1" hangingPunct="1">
                  <a:lnSpc>
                    <a:spcPct val="100000"/>
                  </a:lnSpc>
                  <a:spcBef>
                    <a:spcPct val="0"/>
                  </a:spcBef>
                  <a:buSzTx/>
                  <a:buFontTx/>
                  <a:buNone/>
                </a:pPr>
                <a:endParaRPr lang="en-US" altLang="en-US" sz="1800">
                  <a:solidFill>
                    <a:srgbClr val="000000"/>
                  </a:solidFill>
                </a:endParaRPr>
              </a:p>
            </p:txBody>
          </p:sp>
        </p:grpSp>
        <p:sp>
          <p:nvSpPr>
            <p:cNvPr id="77833" name="AutoShape 13"/>
            <p:cNvSpPr>
              <a:spLocks noChangeArrowheads="1"/>
            </p:cNvSpPr>
            <p:nvPr/>
          </p:nvSpPr>
          <p:spPr bwMode="auto">
            <a:xfrm>
              <a:off x="4608" y="1872"/>
              <a:ext cx="306" cy="768"/>
            </a:xfrm>
            <a:prstGeom prst="downArrow">
              <a:avLst>
                <a:gd name="adj1" fmla="val 50000"/>
                <a:gd name="adj2" fmla="val 76468"/>
              </a:avLst>
            </a:prstGeom>
            <a:solidFill>
              <a:schemeClr val="tx1"/>
            </a:solidFill>
            <a:ln w="9525">
              <a:solidFill>
                <a:schemeClr val="bg1"/>
              </a:solidFill>
              <a:miter lim="800000"/>
              <a:headEnd/>
              <a:tailEnd/>
            </a:ln>
          </p:spPr>
          <p:txBody>
            <a:bodyPr wrap="none" anchor="ctr"/>
            <a:lstStyle>
              <a:lvl1pPr eaLnBrk="0" hangingPunct="0">
                <a:lnSpc>
                  <a:spcPct val="95000"/>
                </a:lnSpc>
                <a:spcBef>
                  <a:spcPct val="25000"/>
                </a:spcBef>
                <a:buSzPct val="125000"/>
                <a:buChar char="•"/>
                <a:defRPr sz="2800">
                  <a:solidFill>
                    <a:schemeClr val="tx1"/>
                  </a:solidFill>
                  <a:latin typeface="Arial" panose="020B0604020202020204" pitchFamily="34" charset="0"/>
                </a:defRPr>
              </a:lvl1pPr>
              <a:lvl2pPr marL="742950" indent="-285750" eaLnBrk="0" hangingPunct="0">
                <a:lnSpc>
                  <a:spcPct val="95000"/>
                </a:lnSpc>
                <a:spcBef>
                  <a:spcPct val="10000"/>
                </a:spcBef>
                <a:buFont typeface="Wingdings" panose="05000000000000000000" pitchFamily="2" charset="2"/>
                <a:buChar char="§"/>
                <a:defRPr sz="2800">
                  <a:solidFill>
                    <a:schemeClr val="tx1"/>
                  </a:solidFill>
                  <a:latin typeface="Arial" panose="020B0604020202020204" pitchFamily="34" charset="0"/>
                </a:defRPr>
              </a:lvl2pPr>
              <a:lvl3pPr marL="1143000" indent="-228600" eaLnBrk="0" hangingPunct="0">
                <a:lnSpc>
                  <a:spcPct val="95000"/>
                </a:lnSpc>
                <a:spcBef>
                  <a:spcPct val="10000"/>
                </a:spcBef>
                <a:buChar char="•"/>
                <a:defRPr sz="2400">
                  <a:solidFill>
                    <a:schemeClr val="tx1"/>
                  </a:solidFill>
                  <a:latin typeface="Arial" panose="020B0604020202020204" pitchFamily="34" charset="0"/>
                </a:defRPr>
              </a:lvl3pPr>
              <a:lvl4pPr marL="1600200" indent="-228600" eaLnBrk="0" hangingPunct="0">
                <a:lnSpc>
                  <a:spcPct val="95000"/>
                </a:lnSpc>
                <a:spcBef>
                  <a:spcPct val="10000"/>
                </a:spcBef>
                <a:buFont typeface="Wingdings" panose="05000000000000000000" pitchFamily="2" charset="2"/>
                <a:buChar char="§"/>
                <a:defRPr sz="2400">
                  <a:solidFill>
                    <a:schemeClr val="tx1"/>
                  </a:solidFill>
                  <a:latin typeface="Arial" panose="020B0604020202020204" pitchFamily="34" charset="0"/>
                </a:defRPr>
              </a:lvl4pPr>
              <a:lvl5pPr marL="2057400" indent="-228600" eaLnBrk="0" hangingPunct="0">
                <a:lnSpc>
                  <a:spcPct val="95000"/>
                </a:lnSpc>
                <a:spcBef>
                  <a:spcPct val="10000"/>
                </a:spcBef>
                <a:buChar char="•"/>
                <a:defRPr sz="2400">
                  <a:solidFill>
                    <a:schemeClr val="tx1"/>
                  </a:solidFill>
                  <a:latin typeface="Arial" panose="020B0604020202020204" pitchFamily="34" charset="0"/>
                </a:defRPr>
              </a:lvl5pPr>
              <a:lvl6pPr marL="2514600" indent="-228600" eaLnBrk="0" fontAlgn="base" hangingPunct="0">
                <a:lnSpc>
                  <a:spcPct val="95000"/>
                </a:lnSpc>
                <a:spcBef>
                  <a:spcPct val="10000"/>
                </a:spcBef>
                <a:spcAft>
                  <a:spcPct val="0"/>
                </a:spcAft>
                <a:buChar char="•"/>
                <a:defRPr sz="2400">
                  <a:solidFill>
                    <a:schemeClr val="tx1"/>
                  </a:solidFill>
                  <a:latin typeface="Arial" panose="020B0604020202020204" pitchFamily="34" charset="0"/>
                </a:defRPr>
              </a:lvl6pPr>
              <a:lvl7pPr marL="2971800" indent="-228600" eaLnBrk="0" fontAlgn="base" hangingPunct="0">
                <a:lnSpc>
                  <a:spcPct val="95000"/>
                </a:lnSpc>
                <a:spcBef>
                  <a:spcPct val="10000"/>
                </a:spcBef>
                <a:spcAft>
                  <a:spcPct val="0"/>
                </a:spcAft>
                <a:buChar char="•"/>
                <a:defRPr sz="2400">
                  <a:solidFill>
                    <a:schemeClr val="tx1"/>
                  </a:solidFill>
                  <a:latin typeface="Arial" panose="020B0604020202020204" pitchFamily="34" charset="0"/>
                </a:defRPr>
              </a:lvl7pPr>
              <a:lvl8pPr marL="3429000" indent="-228600" eaLnBrk="0" fontAlgn="base" hangingPunct="0">
                <a:lnSpc>
                  <a:spcPct val="95000"/>
                </a:lnSpc>
                <a:spcBef>
                  <a:spcPct val="10000"/>
                </a:spcBef>
                <a:spcAft>
                  <a:spcPct val="0"/>
                </a:spcAft>
                <a:buChar char="•"/>
                <a:defRPr sz="2400">
                  <a:solidFill>
                    <a:schemeClr val="tx1"/>
                  </a:solidFill>
                  <a:latin typeface="Arial" panose="020B0604020202020204" pitchFamily="34" charset="0"/>
                </a:defRPr>
              </a:lvl8pPr>
              <a:lvl9pPr marL="3886200" indent="-228600" eaLnBrk="0" fontAlgn="base" hangingPunct="0">
                <a:lnSpc>
                  <a:spcPct val="95000"/>
                </a:lnSpc>
                <a:spcBef>
                  <a:spcPct val="10000"/>
                </a:spcBef>
                <a:spcAft>
                  <a:spcPct val="0"/>
                </a:spcAft>
                <a:buChar char="•"/>
                <a:defRPr sz="2400">
                  <a:solidFill>
                    <a:schemeClr val="tx1"/>
                  </a:solidFill>
                  <a:latin typeface="Arial" panose="020B0604020202020204" pitchFamily="34" charset="0"/>
                </a:defRPr>
              </a:lvl9pPr>
            </a:lstStyle>
            <a:p>
              <a:pPr eaLnBrk="1" hangingPunct="1">
                <a:lnSpc>
                  <a:spcPct val="100000"/>
                </a:lnSpc>
                <a:spcBef>
                  <a:spcPct val="0"/>
                </a:spcBef>
                <a:buSzTx/>
                <a:buFontTx/>
                <a:buNone/>
              </a:pPr>
              <a:endParaRPr lang="en-US" altLang="en-US" sz="1800">
                <a:solidFill>
                  <a:srgbClr val="000000"/>
                </a:solidFill>
              </a:endParaRPr>
            </a:p>
          </p:txBody>
        </p:sp>
        <p:sp>
          <p:nvSpPr>
            <p:cNvPr id="77834" name="Rectangle 15"/>
            <p:cNvSpPr>
              <a:spLocks noChangeArrowheads="1"/>
            </p:cNvSpPr>
            <p:nvPr/>
          </p:nvSpPr>
          <p:spPr bwMode="auto">
            <a:xfrm>
              <a:off x="4032" y="2736"/>
              <a:ext cx="1584" cy="1488"/>
            </a:xfrm>
            <a:prstGeom prst="rect">
              <a:avLst/>
            </a:prstGeom>
            <a:noFill/>
            <a:ln w="28575">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ct val="95000"/>
                </a:lnSpc>
                <a:spcBef>
                  <a:spcPct val="25000"/>
                </a:spcBef>
                <a:buSzPct val="125000"/>
                <a:buChar char="•"/>
                <a:defRPr sz="2800">
                  <a:solidFill>
                    <a:schemeClr val="tx1"/>
                  </a:solidFill>
                  <a:latin typeface="Arial" panose="020B0604020202020204" pitchFamily="34" charset="0"/>
                </a:defRPr>
              </a:lvl1pPr>
              <a:lvl2pPr marL="742950" indent="-285750" eaLnBrk="0" hangingPunct="0">
                <a:lnSpc>
                  <a:spcPct val="95000"/>
                </a:lnSpc>
                <a:spcBef>
                  <a:spcPct val="10000"/>
                </a:spcBef>
                <a:buFont typeface="Wingdings" panose="05000000000000000000" pitchFamily="2" charset="2"/>
                <a:buChar char="§"/>
                <a:defRPr sz="2800">
                  <a:solidFill>
                    <a:schemeClr val="tx1"/>
                  </a:solidFill>
                  <a:latin typeface="Arial" panose="020B0604020202020204" pitchFamily="34" charset="0"/>
                </a:defRPr>
              </a:lvl2pPr>
              <a:lvl3pPr marL="1143000" indent="-228600" eaLnBrk="0" hangingPunct="0">
                <a:lnSpc>
                  <a:spcPct val="95000"/>
                </a:lnSpc>
                <a:spcBef>
                  <a:spcPct val="10000"/>
                </a:spcBef>
                <a:buChar char="•"/>
                <a:defRPr sz="2400">
                  <a:solidFill>
                    <a:schemeClr val="tx1"/>
                  </a:solidFill>
                  <a:latin typeface="Arial" panose="020B0604020202020204" pitchFamily="34" charset="0"/>
                </a:defRPr>
              </a:lvl3pPr>
              <a:lvl4pPr marL="1600200" indent="-228600" eaLnBrk="0" hangingPunct="0">
                <a:lnSpc>
                  <a:spcPct val="95000"/>
                </a:lnSpc>
                <a:spcBef>
                  <a:spcPct val="10000"/>
                </a:spcBef>
                <a:buFont typeface="Wingdings" panose="05000000000000000000" pitchFamily="2" charset="2"/>
                <a:buChar char="§"/>
                <a:defRPr sz="2400">
                  <a:solidFill>
                    <a:schemeClr val="tx1"/>
                  </a:solidFill>
                  <a:latin typeface="Arial" panose="020B0604020202020204" pitchFamily="34" charset="0"/>
                </a:defRPr>
              </a:lvl4pPr>
              <a:lvl5pPr marL="2057400" indent="-228600" eaLnBrk="0" hangingPunct="0">
                <a:lnSpc>
                  <a:spcPct val="95000"/>
                </a:lnSpc>
                <a:spcBef>
                  <a:spcPct val="10000"/>
                </a:spcBef>
                <a:buChar char="•"/>
                <a:defRPr sz="2400">
                  <a:solidFill>
                    <a:schemeClr val="tx1"/>
                  </a:solidFill>
                  <a:latin typeface="Arial" panose="020B0604020202020204" pitchFamily="34" charset="0"/>
                </a:defRPr>
              </a:lvl5pPr>
              <a:lvl6pPr marL="2514600" indent="-228600" eaLnBrk="0" fontAlgn="base" hangingPunct="0">
                <a:lnSpc>
                  <a:spcPct val="95000"/>
                </a:lnSpc>
                <a:spcBef>
                  <a:spcPct val="10000"/>
                </a:spcBef>
                <a:spcAft>
                  <a:spcPct val="0"/>
                </a:spcAft>
                <a:buChar char="•"/>
                <a:defRPr sz="2400">
                  <a:solidFill>
                    <a:schemeClr val="tx1"/>
                  </a:solidFill>
                  <a:latin typeface="Arial" panose="020B0604020202020204" pitchFamily="34" charset="0"/>
                </a:defRPr>
              </a:lvl6pPr>
              <a:lvl7pPr marL="2971800" indent="-228600" eaLnBrk="0" fontAlgn="base" hangingPunct="0">
                <a:lnSpc>
                  <a:spcPct val="95000"/>
                </a:lnSpc>
                <a:spcBef>
                  <a:spcPct val="10000"/>
                </a:spcBef>
                <a:spcAft>
                  <a:spcPct val="0"/>
                </a:spcAft>
                <a:buChar char="•"/>
                <a:defRPr sz="2400">
                  <a:solidFill>
                    <a:schemeClr val="tx1"/>
                  </a:solidFill>
                  <a:latin typeface="Arial" panose="020B0604020202020204" pitchFamily="34" charset="0"/>
                </a:defRPr>
              </a:lvl7pPr>
              <a:lvl8pPr marL="3429000" indent="-228600" eaLnBrk="0" fontAlgn="base" hangingPunct="0">
                <a:lnSpc>
                  <a:spcPct val="95000"/>
                </a:lnSpc>
                <a:spcBef>
                  <a:spcPct val="10000"/>
                </a:spcBef>
                <a:spcAft>
                  <a:spcPct val="0"/>
                </a:spcAft>
                <a:buChar char="•"/>
                <a:defRPr sz="2400">
                  <a:solidFill>
                    <a:schemeClr val="tx1"/>
                  </a:solidFill>
                  <a:latin typeface="Arial" panose="020B0604020202020204" pitchFamily="34" charset="0"/>
                </a:defRPr>
              </a:lvl8pPr>
              <a:lvl9pPr marL="3886200" indent="-228600" eaLnBrk="0" fontAlgn="base" hangingPunct="0">
                <a:lnSpc>
                  <a:spcPct val="95000"/>
                </a:lnSpc>
                <a:spcBef>
                  <a:spcPct val="10000"/>
                </a:spcBef>
                <a:spcAft>
                  <a:spcPct val="0"/>
                </a:spcAft>
                <a:buChar char="•"/>
                <a:defRPr sz="2400">
                  <a:solidFill>
                    <a:schemeClr val="tx1"/>
                  </a:solidFill>
                  <a:latin typeface="Arial" panose="020B0604020202020204" pitchFamily="34" charset="0"/>
                </a:defRPr>
              </a:lvl9pPr>
            </a:lstStyle>
            <a:p>
              <a:pPr eaLnBrk="1" hangingPunct="1">
                <a:lnSpc>
                  <a:spcPct val="100000"/>
                </a:lnSpc>
                <a:spcBef>
                  <a:spcPct val="0"/>
                </a:spcBef>
                <a:buSzTx/>
                <a:buFontTx/>
                <a:buNone/>
              </a:pPr>
              <a:endParaRPr lang="en-US" altLang="en-US" sz="1800">
                <a:solidFill>
                  <a:srgbClr val="000000"/>
                </a:solidFill>
              </a:endParaRPr>
            </a:p>
          </p:txBody>
        </p:sp>
      </p:grpSp>
      <p:sp>
        <p:nvSpPr>
          <p:cNvPr id="15" name="Rectangle 2"/>
          <p:cNvSpPr txBox="1">
            <a:spLocks noChangeArrowheads="1"/>
          </p:cNvSpPr>
          <p:nvPr/>
        </p:nvSpPr>
        <p:spPr bwMode="auto">
          <a:xfrm>
            <a:off x="169863" y="304800"/>
            <a:ext cx="8686800" cy="1447800"/>
          </a:xfrm>
          <a:prstGeom prst="rect">
            <a:avLst/>
          </a:prstGeom>
          <a:noFill/>
          <a:ln w="9525">
            <a:noFill/>
            <a:miter lim="800000"/>
            <a:headEnd/>
            <a:tailEnd/>
          </a:ln>
          <a:effectLst/>
        </p:spPr>
        <p:txBody>
          <a:bodyPr anchor="b" anchorCtr="1"/>
          <a:lstStyle/>
          <a:p>
            <a:pPr algn="ctr">
              <a:lnSpc>
                <a:spcPct val="90000"/>
              </a:lnSpc>
              <a:defRPr/>
            </a:pPr>
            <a:r>
              <a:rPr lang="en-US" sz="3600" b="1" kern="0" dirty="0">
                <a:solidFill>
                  <a:srgbClr val="FFFFCC"/>
                </a:solidFill>
                <a:latin typeface="Century Schoolbook" pitchFamily="18" charset="0"/>
              </a:rPr>
              <a:t>Use pesticides only when necessary &amp; be selective when you choose a product</a:t>
            </a:r>
          </a:p>
        </p:txBody>
      </p:sp>
    </p:spTree>
    <p:extLst>
      <p:ext uri="{BB962C8B-B14F-4D97-AF65-F5344CB8AC3E}">
        <p14:creationId xmlns:p14="http://schemas.microsoft.com/office/powerpoint/2010/main" val="32288781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Text Box 2"/>
          <p:cNvSpPr txBox="1">
            <a:spLocks noChangeArrowheads="1"/>
          </p:cNvSpPr>
          <p:nvPr/>
        </p:nvSpPr>
        <p:spPr bwMode="auto">
          <a:xfrm>
            <a:off x="304800" y="457200"/>
            <a:ext cx="8305800" cy="1066800"/>
          </a:xfrm>
          <a:prstGeom prst="rect">
            <a:avLst/>
          </a:prstGeom>
          <a:noFill/>
          <a:ln w="9525">
            <a:noFill/>
            <a:miter lim="800000"/>
            <a:headEnd/>
            <a:tailEnd/>
          </a:ln>
        </p:spPr>
        <p:txBody>
          <a:bodyPr>
            <a:spAutoFit/>
          </a:bodyPr>
          <a:lstStyle/>
          <a:p>
            <a:pPr eaLnBrk="0" hangingPunct="0">
              <a:spcBef>
                <a:spcPct val="50000"/>
              </a:spcBef>
            </a:pPr>
            <a:r>
              <a:rPr lang="en-US" sz="3200">
                <a:solidFill>
                  <a:srgbClr val="FFFFCC"/>
                </a:solidFill>
                <a:latin typeface="Century Schoolbook" pitchFamily="18" charset="0"/>
              </a:rPr>
              <a:t>The National Academy of Sciences 1993 landmark report</a:t>
            </a:r>
          </a:p>
        </p:txBody>
      </p:sp>
      <p:sp>
        <p:nvSpPr>
          <p:cNvPr id="275458" name="Text Box 3"/>
          <p:cNvSpPr txBox="1">
            <a:spLocks noChangeArrowheads="1"/>
          </p:cNvSpPr>
          <p:nvPr/>
        </p:nvSpPr>
        <p:spPr bwMode="auto">
          <a:xfrm>
            <a:off x="3200400" y="1628775"/>
            <a:ext cx="5859462" cy="1190625"/>
          </a:xfrm>
          <a:prstGeom prst="rect">
            <a:avLst/>
          </a:prstGeom>
          <a:noFill/>
          <a:ln w="9525">
            <a:noFill/>
            <a:miter lim="800000"/>
            <a:headEnd/>
            <a:tailEnd/>
          </a:ln>
        </p:spPr>
        <p:txBody>
          <a:bodyPr wrap="square">
            <a:spAutoFit/>
          </a:bodyPr>
          <a:lstStyle/>
          <a:p>
            <a:pPr eaLnBrk="0" hangingPunct="0">
              <a:spcBef>
                <a:spcPct val="50000"/>
              </a:spcBef>
            </a:pPr>
            <a:r>
              <a:rPr lang="en-US" sz="3600" i="1" dirty="0">
                <a:solidFill>
                  <a:srgbClr val="FFFFCC"/>
                </a:solidFill>
                <a:latin typeface="Century Schoolbook" pitchFamily="18" charset="0"/>
              </a:rPr>
              <a:t>Pesticides in the Diets </a:t>
            </a:r>
            <a:r>
              <a:rPr lang="en-US" sz="3600" i="1" dirty="0" smtClean="0">
                <a:solidFill>
                  <a:srgbClr val="FFFFCC"/>
                </a:solidFill>
                <a:latin typeface="Century Schoolbook" pitchFamily="18" charset="0"/>
              </a:rPr>
              <a:t/>
            </a:r>
            <a:br>
              <a:rPr lang="en-US" sz="3600" i="1" dirty="0" smtClean="0">
                <a:solidFill>
                  <a:srgbClr val="FFFFCC"/>
                </a:solidFill>
                <a:latin typeface="Century Schoolbook" pitchFamily="18" charset="0"/>
              </a:rPr>
            </a:br>
            <a:r>
              <a:rPr lang="en-US" sz="3600" i="1" dirty="0" smtClean="0">
                <a:solidFill>
                  <a:srgbClr val="FFFFCC"/>
                </a:solidFill>
                <a:latin typeface="Century Schoolbook" pitchFamily="18" charset="0"/>
              </a:rPr>
              <a:t>of </a:t>
            </a:r>
            <a:r>
              <a:rPr lang="en-US" sz="3600" i="1" dirty="0">
                <a:solidFill>
                  <a:srgbClr val="FFFFCC"/>
                </a:solidFill>
                <a:latin typeface="Century Schoolbook" pitchFamily="18" charset="0"/>
              </a:rPr>
              <a:t>Infants and Children</a:t>
            </a:r>
          </a:p>
        </p:txBody>
      </p:sp>
      <p:sp>
        <p:nvSpPr>
          <p:cNvPr id="275459" name="Text Box 4"/>
          <p:cNvSpPr txBox="1">
            <a:spLocks noChangeArrowheads="1"/>
          </p:cNvSpPr>
          <p:nvPr/>
        </p:nvSpPr>
        <p:spPr bwMode="auto">
          <a:xfrm>
            <a:off x="4343400" y="3113088"/>
            <a:ext cx="2362200" cy="1077912"/>
          </a:xfrm>
          <a:prstGeom prst="rect">
            <a:avLst/>
          </a:prstGeom>
          <a:noFill/>
          <a:ln w="9525">
            <a:noFill/>
            <a:miter lim="800000"/>
            <a:headEnd/>
            <a:tailEnd/>
          </a:ln>
        </p:spPr>
        <p:txBody>
          <a:bodyPr>
            <a:spAutoFit/>
          </a:bodyPr>
          <a:lstStyle/>
          <a:p>
            <a:pPr eaLnBrk="0" hangingPunct="0">
              <a:spcBef>
                <a:spcPct val="50000"/>
              </a:spcBef>
            </a:pPr>
            <a:r>
              <a:rPr lang="en-US" sz="3200" i="1" dirty="0">
                <a:solidFill>
                  <a:srgbClr val="FFFFCC"/>
                </a:solidFill>
                <a:latin typeface="Century Schoolbook" pitchFamily="18" charset="0"/>
              </a:rPr>
              <a:t>estimates that</a:t>
            </a:r>
          </a:p>
        </p:txBody>
      </p:sp>
      <p:sp>
        <p:nvSpPr>
          <p:cNvPr id="1027077" name="Text Box 5"/>
          <p:cNvSpPr txBox="1">
            <a:spLocks noChangeArrowheads="1"/>
          </p:cNvSpPr>
          <p:nvPr/>
        </p:nvSpPr>
        <p:spPr bwMode="auto">
          <a:xfrm>
            <a:off x="5588000" y="3810000"/>
            <a:ext cx="1981200" cy="1189038"/>
          </a:xfrm>
          <a:prstGeom prst="rect">
            <a:avLst/>
          </a:prstGeom>
          <a:noFill/>
          <a:ln w="9525">
            <a:noFill/>
            <a:miter lim="800000"/>
            <a:headEnd/>
            <a:tailEnd/>
          </a:ln>
        </p:spPr>
        <p:txBody>
          <a:bodyPr>
            <a:spAutoFit/>
          </a:bodyPr>
          <a:lstStyle/>
          <a:p>
            <a:pPr eaLnBrk="0" hangingPunct="0">
              <a:spcBef>
                <a:spcPct val="50000"/>
              </a:spcBef>
            </a:pPr>
            <a:r>
              <a:rPr lang="en-US" sz="7200" dirty="0">
                <a:solidFill>
                  <a:srgbClr val="FFFFCC"/>
                </a:solidFill>
                <a:latin typeface="Century Schoolbook" pitchFamily="18" charset="0"/>
              </a:rPr>
              <a:t>50%</a:t>
            </a:r>
          </a:p>
        </p:txBody>
      </p:sp>
      <p:sp>
        <p:nvSpPr>
          <p:cNvPr id="1027078" name="Text Box 6"/>
          <p:cNvSpPr txBox="1">
            <a:spLocks noChangeArrowheads="1"/>
          </p:cNvSpPr>
          <p:nvPr/>
        </p:nvSpPr>
        <p:spPr bwMode="auto">
          <a:xfrm>
            <a:off x="1600200" y="5262563"/>
            <a:ext cx="7518400" cy="1138237"/>
          </a:xfrm>
          <a:prstGeom prst="rect">
            <a:avLst/>
          </a:prstGeom>
          <a:noFill/>
          <a:ln w="9525">
            <a:noFill/>
            <a:miter lim="800000"/>
            <a:headEnd/>
            <a:tailEnd/>
          </a:ln>
        </p:spPr>
        <p:txBody>
          <a:bodyPr>
            <a:spAutoFit/>
          </a:bodyPr>
          <a:lstStyle/>
          <a:p>
            <a:pPr eaLnBrk="0" hangingPunct="0">
              <a:spcBef>
                <a:spcPct val="50000"/>
              </a:spcBef>
            </a:pPr>
            <a:r>
              <a:rPr lang="en-US" sz="3200" i="1">
                <a:solidFill>
                  <a:srgbClr val="FFFFCC"/>
                </a:solidFill>
                <a:latin typeface="Century Schoolbook" pitchFamily="18" charset="0"/>
              </a:rPr>
              <a:t>of lifetime pesticide exposure occurs during the </a:t>
            </a:r>
            <a:r>
              <a:rPr lang="en-US" sz="3600" b="1" i="1">
                <a:solidFill>
                  <a:srgbClr val="FFFFCC"/>
                </a:solidFill>
                <a:latin typeface="Century Schoolbook" pitchFamily="18" charset="0"/>
              </a:rPr>
              <a:t>first five years</a:t>
            </a:r>
            <a:r>
              <a:rPr lang="en-US" sz="3200" i="1">
                <a:solidFill>
                  <a:srgbClr val="FFFFCC"/>
                </a:solidFill>
                <a:latin typeface="Century Schoolbook" pitchFamily="18" charset="0"/>
              </a:rPr>
              <a:t> of life…</a:t>
            </a:r>
          </a:p>
        </p:txBody>
      </p:sp>
      <p:pic>
        <p:nvPicPr>
          <p:cNvPr id="128002" name="Picture 2" descr="http://blogs.seattleweekly.com/dailyweekly/native%20american%20student.jpg"/>
          <p:cNvPicPr>
            <a:picLocks noChangeAspect="1" noChangeArrowheads="1"/>
          </p:cNvPicPr>
          <p:nvPr/>
        </p:nvPicPr>
        <p:blipFill>
          <a:blip r:embed="rId3" cstate="print"/>
          <a:srcRect/>
          <a:stretch>
            <a:fillRect/>
          </a:stretch>
        </p:blipFill>
        <p:spPr bwMode="auto">
          <a:xfrm>
            <a:off x="533400" y="1905000"/>
            <a:ext cx="2484120" cy="3105150"/>
          </a:xfrm>
          <a:prstGeom prst="rect">
            <a:avLst/>
          </a:prstGeom>
          <a:ln>
            <a:noFill/>
          </a:ln>
          <a:effectLst>
            <a:softEdge rad="112500"/>
          </a:effectLst>
        </p:spPr>
      </p:pic>
    </p:spTree>
    <p:extLst>
      <p:ext uri="{BB962C8B-B14F-4D97-AF65-F5344CB8AC3E}">
        <p14:creationId xmlns:p14="http://schemas.microsoft.com/office/powerpoint/2010/main" val="4071589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1027077"/>
                                        </p:tgtEl>
                                        <p:attrNameLst>
                                          <p:attrName>style.visibility</p:attrName>
                                        </p:attrNameLst>
                                      </p:cBhvr>
                                      <p:to>
                                        <p:strVal val="visible"/>
                                      </p:to>
                                    </p:set>
                                    <p:set>
                                      <p:cBhvr>
                                        <p:cTn id="7" dur="455" fill="hold">
                                          <p:stCondLst>
                                            <p:cond delay="0"/>
                                          </p:stCondLst>
                                        </p:cTn>
                                        <p:tgtEl>
                                          <p:spTgt spid="1027077"/>
                                        </p:tgtEl>
                                        <p:attrNameLst>
                                          <p:attrName>style.rotation</p:attrName>
                                        </p:attrNameLst>
                                      </p:cBhvr>
                                      <p:to>
                                        <p:strVal val="-45.0"/>
                                      </p:to>
                                    </p:set>
                                    <p:anim calcmode="lin" valueType="num">
                                      <p:cBhvr>
                                        <p:cTn id="8" dur="455" fill="hold">
                                          <p:stCondLst>
                                            <p:cond delay="455"/>
                                          </p:stCondLst>
                                        </p:cTn>
                                        <p:tgtEl>
                                          <p:spTgt spid="1027077"/>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1027077"/>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1027077"/>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1027077"/>
                                        </p:tgtEl>
                                        <p:attrNameLst>
                                          <p:attrName>ppt_y</p:attrName>
                                        </p:attrNameLst>
                                      </p:cBhvr>
                                      <p:tavLst>
                                        <p:tav tm="0">
                                          <p:val>
                                            <p:strVal val="#ppt_y-(0.354*#ppt_w-0.172*#ppt_h)"/>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1027078"/>
                                        </p:tgtEl>
                                        <p:attrNameLst>
                                          <p:attrName>style.visibility</p:attrName>
                                        </p:attrNameLst>
                                      </p:cBhvr>
                                      <p:to>
                                        <p:strVal val="visible"/>
                                      </p:to>
                                    </p:set>
                                    <p:animEffect transition="in" filter="fade">
                                      <p:cBhvr>
                                        <p:cTn id="14" dur="1000"/>
                                        <p:tgtEl>
                                          <p:spTgt spid="1027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077" grpId="0"/>
      <p:bldP spid="102707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Text Box 3"/>
          <p:cNvSpPr txBox="1">
            <a:spLocks noChangeArrowheads="1"/>
          </p:cNvSpPr>
          <p:nvPr/>
        </p:nvSpPr>
        <p:spPr bwMode="auto">
          <a:xfrm>
            <a:off x="3200400" y="2590800"/>
            <a:ext cx="3352800" cy="366713"/>
          </a:xfrm>
          <a:prstGeom prst="rect">
            <a:avLst/>
          </a:prstGeom>
          <a:noFill/>
          <a:ln w="9525">
            <a:noFill/>
            <a:miter lim="800000"/>
            <a:headEnd/>
            <a:tailEnd/>
          </a:ln>
        </p:spPr>
        <p:txBody>
          <a:bodyPr>
            <a:spAutoFit/>
          </a:bodyPr>
          <a:lstStyle/>
          <a:p>
            <a:pPr eaLnBrk="0" hangingPunct="0">
              <a:spcBef>
                <a:spcPct val="50000"/>
              </a:spcBef>
            </a:pPr>
            <a:endParaRPr lang="en-US">
              <a:solidFill>
                <a:srgbClr val="000000"/>
              </a:solidFill>
              <a:latin typeface="Comic Sans MS" pitchFamily="66" charset="0"/>
            </a:endParaRPr>
          </a:p>
        </p:txBody>
      </p:sp>
      <p:sp>
        <p:nvSpPr>
          <p:cNvPr id="277506" name="Text Box 4"/>
          <p:cNvSpPr txBox="1">
            <a:spLocks noChangeArrowheads="1"/>
          </p:cNvSpPr>
          <p:nvPr/>
        </p:nvSpPr>
        <p:spPr bwMode="auto">
          <a:xfrm>
            <a:off x="1219200" y="2971800"/>
            <a:ext cx="7086600" cy="584200"/>
          </a:xfrm>
          <a:prstGeom prst="rect">
            <a:avLst/>
          </a:prstGeom>
          <a:noFill/>
          <a:ln w="9525">
            <a:noFill/>
            <a:miter lim="800000"/>
            <a:headEnd/>
            <a:tailEnd/>
          </a:ln>
        </p:spPr>
        <p:txBody>
          <a:bodyPr>
            <a:spAutoFit/>
          </a:bodyPr>
          <a:lstStyle/>
          <a:p>
            <a:pPr algn="ctr" eaLnBrk="0" hangingPunct="0">
              <a:spcBef>
                <a:spcPct val="50000"/>
              </a:spcBef>
            </a:pPr>
            <a:r>
              <a:rPr lang="en-US" sz="3200">
                <a:solidFill>
                  <a:srgbClr val="FFFFCC"/>
                </a:solidFill>
                <a:latin typeface="Century Schoolbook" pitchFamily="18" charset="0"/>
              </a:rPr>
              <a:t>Growing</a:t>
            </a:r>
            <a:r>
              <a:rPr lang="en-US" sz="2400">
                <a:solidFill>
                  <a:srgbClr val="FFFFCC"/>
                </a:solidFill>
                <a:latin typeface="Century Schoolbook" pitchFamily="18" charset="0"/>
              </a:rPr>
              <a:t>             </a:t>
            </a:r>
            <a:r>
              <a:rPr lang="en-US" sz="3200">
                <a:solidFill>
                  <a:srgbClr val="FFFFCC"/>
                </a:solidFill>
                <a:latin typeface="Century Schoolbook" pitchFamily="18" charset="0"/>
              </a:rPr>
              <a:t>&amp;        </a:t>
            </a:r>
            <a:r>
              <a:rPr lang="en-US" sz="2400">
                <a:solidFill>
                  <a:srgbClr val="FFFFCC"/>
                </a:solidFill>
                <a:latin typeface="Century Schoolbook" pitchFamily="18" charset="0"/>
              </a:rPr>
              <a:t> </a:t>
            </a:r>
            <a:r>
              <a:rPr lang="en-US" sz="3200">
                <a:solidFill>
                  <a:srgbClr val="FFFFCC"/>
                </a:solidFill>
                <a:latin typeface="Century Schoolbook" pitchFamily="18" charset="0"/>
              </a:rPr>
              <a:t>Developing</a:t>
            </a:r>
          </a:p>
        </p:txBody>
      </p:sp>
      <p:sp>
        <p:nvSpPr>
          <p:cNvPr id="277507" name="Text Box 6"/>
          <p:cNvSpPr txBox="1">
            <a:spLocks noChangeArrowheads="1"/>
          </p:cNvSpPr>
          <p:nvPr/>
        </p:nvSpPr>
        <p:spPr bwMode="auto">
          <a:xfrm>
            <a:off x="0" y="4876800"/>
            <a:ext cx="4191000" cy="954088"/>
          </a:xfrm>
          <a:prstGeom prst="rect">
            <a:avLst/>
          </a:prstGeom>
          <a:noFill/>
          <a:ln w="9525">
            <a:noFill/>
            <a:miter lim="800000"/>
            <a:headEnd/>
            <a:tailEnd/>
          </a:ln>
        </p:spPr>
        <p:txBody>
          <a:bodyPr>
            <a:spAutoFit/>
          </a:bodyPr>
          <a:lstStyle/>
          <a:p>
            <a:pPr algn="ctr" eaLnBrk="0" hangingPunct="0">
              <a:spcBef>
                <a:spcPct val="50000"/>
              </a:spcBef>
            </a:pPr>
            <a:r>
              <a:rPr lang="en-US" sz="2800">
                <a:solidFill>
                  <a:srgbClr val="FFFFCC"/>
                </a:solidFill>
                <a:latin typeface="Century Schoolbook" pitchFamily="18" charset="0"/>
              </a:rPr>
              <a:t>Greater Metabolic  Demands</a:t>
            </a:r>
          </a:p>
        </p:txBody>
      </p:sp>
      <p:sp>
        <p:nvSpPr>
          <p:cNvPr id="277508" name="AutoShape 7"/>
          <p:cNvSpPr>
            <a:spLocks noChangeArrowheads="1"/>
          </p:cNvSpPr>
          <p:nvPr/>
        </p:nvSpPr>
        <p:spPr bwMode="auto">
          <a:xfrm rot="6836426">
            <a:off x="1718469" y="3982244"/>
            <a:ext cx="1058862"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8463 h 21600"/>
              <a:gd name="T14" fmla="*/ 20598 w 21600"/>
              <a:gd name="T15" fmla="*/ 13137 h 21600"/>
            </a:gdLst>
            <a:ahLst/>
            <a:cxnLst>
              <a:cxn ang="T8">
                <a:pos x="T0" y="T1"/>
              </a:cxn>
              <a:cxn ang="T9">
                <a:pos x="T2" y="T3"/>
              </a:cxn>
              <a:cxn ang="T10">
                <a:pos x="T4" y="T5"/>
              </a:cxn>
              <a:cxn ang="T11">
                <a:pos x="T6" y="T7"/>
              </a:cxn>
            </a:cxnLst>
            <a:rect l="T12" t="T13" r="T14" b="T15"/>
            <a:pathLst>
              <a:path w="21600" h="21600">
                <a:moveTo>
                  <a:pt x="16969" y="0"/>
                </a:moveTo>
                <a:lnTo>
                  <a:pt x="16969" y="8463"/>
                </a:lnTo>
                <a:lnTo>
                  <a:pt x="3375" y="8463"/>
                </a:lnTo>
                <a:lnTo>
                  <a:pt x="3375" y="13137"/>
                </a:lnTo>
                <a:lnTo>
                  <a:pt x="16969" y="13137"/>
                </a:lnTo>
                <a:lnTo>
                  <a:pt x="16969" y="21600"/>
                </a:lnTo>
                <a:lnTo>
                  <a:pt x="21600" y="10800"/>
                </a:lnTo>
                <a:close/>
              </a:path>
              <a:path w="21600" h="21600">
                <a:moveTo>
                  <a:pt x="1350" y="8463"/>
                </a:moveTo>
                <a:lnTo>
                  <a:pt x="1350" y="13137"/>
                </a:lnTo>
                <a:lnTo>
                  <a:pt x="2700" y="13137"/>
                </a:lnTo>
                <a:lnTo>
                  <a:pt x="2700" y="8463"/>
                </a:lnTo>
                <a:close/>
              </a:path>
              <a:path w="21600" h="21600">
                <a:moveTo>
                  <a:pt x="0" y="8463"/>
                </a:moveTo>
                <a:lnTo>
                  <a:pt x="0" y="13137"/>
                </a:lnTo>
                <a:lnTo>
                  <a:pt x="675" y="13137"/>
                </a:lnTo>
                <a:lnTo>
                  <a:pt x="675" y="8463"/>
                </a:lnTo>
                <a:close/>
              </a:path>
            </a:pathLst>
          </a:custGeom>
          <a:solidFill>
            <a:srgbClr val="C0C0C0"/>
          </a:solidFill>
          <a:ln w="9525">
            <a:noFill/>
            <a:miter lim="800000"/>
            <a:headEnd/>
            <a:tailEnd/>
          </a:ln>
        </p:spPr>
        <p:txBody>
          <a:bodyPr wrap="none" anchor="ctr"/>
          <a:lstStyle/>
          <a:p>
            <a:endParaRPr lang="en-US">
              <a:solidFill>
                <a:srgbClr val="000000"/>
              </a:solidFill>
            </a:endParaRPr>
          </a:p>
        </p:txBody>
      </p:sp>
      <p:sp>
        <p:nvSpPr>
          <p:cNvPr id="277509" name="Text Box 8"/>
          <p:cNvSpPr txBox="1">
            <a:spLocks noChangeArrowheads="1"/>
          </p:cNvSpPr>
          <p:nvPr/>
        </p:nvSpPr>
        <p:spPr bwMode="auto">
          <a:xfrm>
            <a:off x="5867400" y="4876800"/>
            <a:ext cx="2971800" cy="954088"/>
          </a:xfrm>
          <a:prstGeom prst="rect">
            <a:avLst/>
          </a:prstGeom>
          <a:noFill/>
          <a:ln w="9525">
            <a:noFill/>
            <a:miter lim="800000"/>
            <a:headEnd/>
            <a:tailEnd/>
          </a:ln>
        </p:spPr>
        <p:txBody>
          <a:bodyPr>
            <a:spAutoFit/>
          </a:bodyPr>
          <a:lstStyle/>
          <a:p>
            <a:pPr algn="ctr" eaLnBrk="0" hangingPunct="0">
              <a:spcBef>
                <a:spcPct val="50000"/>
              </a:spcBef>
            </a:pPr>
            <a:r>
              <a:rPr lang="en-US" sz="2800">
                <a:solidFill>
                  <a:srgbClr val="FFFFCC"/>
                </a:solidFill>
                <a:latin typeface="Century Schoolbook" pitchFamily="18" charset="0"/>
              </a:rPr>
              <a:t>Behavior Differences</a:t>
            </a:r>
          </a:p>
        </p:txBody>
      </p:sp>
      <p:sp>
        <p:nvSpPr>
          <p:cNvPr id="277510" name="Text Box 9"/>
          <p:cNvSpPr txBox="1">
            <a:spLocks noChangeArrowheads="1"/>
          </p:cNvSpPr>
          <p:nvPr/>
        </p:nvSpPr>
        <p:spPr bwMode="auto">
          <a:xfrm>
            <a:off x="3200400" y="5334000"/>
            <a:ext cx="2971800" cy="1384300"/>
          </a:xfrm>
          <a:prstGeom prst="rect">
            <a:avLst/>
          </a:prstGeom>
          <a:noFill/>
          <a:ln w="9525">
            <a:noFill/>
            <a:miter lim="800000"/>
            <a:headEnd/>
            <a:tailEnd/>
          </a:ln>
        </p:spPr>
        <p:txBody>
          <a:bodyPr>
            <a:spAutoFit/>
          </a:bodyPr>
          <a:lstStyle/>
          <a:p>
            <a:pPr algn="ctr" eaLnBrk="0" hangingPunct="0">
              <a:spcBef>
                <a:spcPct val="50000"/>
              </a:spcBef>
            </a:pPr>
            <a:r>
              <a:rPr lang="en-US" sz="2800">
                <a:solidFill>
                  <a:srgbClr val="FFFFCC"/>
                </a:solidFill>
                <a:latin typeface="Century Schoolbook" pitchFamily="18" charset="0"/>
              </a:rPr>
              <a:t>Anatomic &amp; Physiological Differences</a:t>
            </a:r>
          </a:p>
        </p:txBody>
      </p:sp>
      <p:sp>
        <p:nvSpPr>
          <p:cNvPr id="277511" name="AutoShape 10"/>
          <p:cNvSpPr>
            <a:spLocks noChangeArrowheads="1"/>
          </p:cNvSpPr>
          <p:nvPr/>
        </p:nvSpPr>
        <p:spPr bwMode="auto">
          <a:xfrm rot="5400000">
            <a:off x="3914775" y="4191000"/>
            <a:ext cx="1295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8485 h 21600"/>
              <a:gd name="T14" fmla="*/ 20930 w 21600"/>
              <a:gd name="T15" fmla="*/ 13115 h 21600"/>
            </a:gdLst>
            <a:ahLst/>
            <a:cxnLst>
              <a:cxn ang="T8">
                <a:pos x="T0" y="T1"/>
              </a:cxn>
              <a:cxn ang="T9">
                <a:pos x="T2" y="T3"/>
              </a:cxn>
              <a:cxn ang="T10">
                <a:pos x="T4" y="T5"/>
              </a:cxn>
              <a:cxn ang="T11">
                <a:pos x="T6" y="T7"/>
              </a:cxn>
            </a:cxnLst>
            <a:rect l="T12" t="T13" r="T14" b="T15"/>
            <a:pathLst>
              <a:path w="21600" h="21600">
                <a:moveTo>
                  <a:pt x="18476" y="0"/>
                </a:moveTo>
                <a:lnTo>
                  <a:pt x="18476" y="8485"/>
                </a:lnTo>
                <a:lnTo>
                  <a:pt x="3375" y="8485"/>
                </a:lnTo>
                <a:lnTo>
                  <a:pt x="3375" y="13115"/>
                </a:lnTo>
                <a:lnTo>
                  <a:pt x="18476" y="13115"/>
                </a:lnTo>
                <a:lnTo>
                  <a:pt x="18476" y="21600"/>
                </a:lnTo>
                <a:lnTo>
                  <a:pt x="21600" y="10800"/>
                </a:lnTo>
                <a:close/>
              </a:path>
              <a:path w="21600" h="21600">
                <a:moveTo>
                  <a:pt x="1350" y="8485"/>
                </a:moveTo>
                <a:lnTo>
                  <a:pt x="1350" y="13115"/>
                </a:lnTo>
                <a:lnTo>
                  <a:pt x="2700" y="13115"/>
                </a:lnTo>
                <a:lnTo>
                  <a:pt x="2700" y="8485"/>
                </a:lnTo>
                <a:close/>
              </a:path>
              <a:path w="21600" h="21600">
                <a:moveTo>
                  <a:pt x="0" y="8485"/>
                </a:moveTo>
                <a:lnTo>
                  <a:pt x="0" y="13115"/>
                </a:lnTo>
                <a:lnTo>
                  <a:pt x="675" y="13115"/>
                </a:lnTo>
                <a:lnTo>
                  <a:pt x="675" y="8485"/>
                </a:lnTo>
                <a:close/>
              </a:path>
            </a:pathLst>
          </a:custGeom>
          <a:solidFill>
            <a:srgbClr val="C0C0C0"/>
          </a:solidFill>
          <a:ln w="9525">
            <a:noFill/>
            <a:miter lim="800000"/>
            <a:headEnd/>
            <a:tailEnd/>
          </a:ln>
        </p:spPr>
        <p:txBody>
          <a:bodyPr wrap="none" anchor="ctr"/>
          <a:lstStyle/>
          <a:p>
            <a:endParaRPr lang="en-US">
              <a:solidFill>
                <a:srgbClr val="000000"/>
              </a:solidFill>
            </a:endParaRPr>
          </a:p>
        </p:txBody>
      </p:sp>
      <p:sp>
        <p:nvSpPr>
          <p:cNvPr id="277512" name="AutoShape 11"/>
          <p:cNvSpPr>
            <a:spLocks noChangeArrowheads="1"/>
          </p:cNvSpPr>
          <p:nvPr/>
        </p:nvSpPr>
        <p:spPr bwMode="auto">
          <a:xfrm rot="4050379">
            <a:off x="6338094" y="3906044"/>
            <a:ext cx="1058862"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8463 h 21600"/>
              <a:gd name="T14" fmla="*/ 20598 w 21600"/>
              <a:gd name="T15" fmla="*/ 13137 h 21600"/>
            </a:gdLst>
            <a:ahLst/>
            <a:cxnLst>
              <a:cxn ang="T8">
                <a:pos x="T0" y="T1"/>
              </a:cxn>
              <a:cxn ang="T9">
                <a:pos x="T2" y="T3"/>
              </a:cxn>
              <a:cxn ang="T10">
                <a:pos x="T4" y="T5"/>
              </a:cxn>
              <a:cxn ang="T11">
                <a:pos x="T6" y="T7"/>
              </a:cxn>
            </a:cxnLst>
            <a:rect l="T12" t="T13" r="T14" b="T15"/>
            <a:pathLst>
              <a:path w="21600" h="21600">
                <a:moveTo>
                  <a:pt x="16969" y="0"/>
                </a:moveTo>
                <a:lnTo>
                  <a:pt x="16969" y="8463"/>
                </a:lnTo>
                <a:lnTo>
                  <a:pt x="3375" y="8463"/>
                </a:lnTo>
                <a:lnTo>
                  <a:pt x="3375" y="13137"/>
                </a:lnTo>
                <a:lnTo>
                  <a:pt x="16969" y="13137"/>
                </a:lnTo>
                <a:lnTo>
                  <a:pt x="16969" y="21600"/>
                </a:lnTo>
                <a:lnTo>
                  <a:pt x="21600" y="10800"/>
                </a:lnTo>
                <a:close/>
              </a:path>
              <a:path w="21600" h="21600">
                <a:moveTo>
                  <a:pt x="1350" y="8463"/>
                </a:moveTo>
                <a:lnTo>
                  <a:pt x="1350" y="13137"/>
                </a:lnTo>
                <a:lnTo>
                  <a:pt x="2700" y="13137"/>
                </a:lnTo>
                <a:lnTo>
                  <a:pt x="2700" y="8463"/>
                </a:lnTo>
                <a:close/>
              </a:path>
              <a:path w="21600" h="21600">
                <a:moveTo>
                  <a:pt x="0" y="8463"/>
                </a:moveTo>
                <a:lnTo>
                  <a:pt x="0" y="13137"/>
                </a:lnTo>
                <a:lnTo>
                  <a:pt x="675" y="13137"/>
                </a:lnTo>
                <a:lnTo>
                  <a:pt x="675" y="8463"/>
                </a:lnTo>
                <a:close/>
              </a:path>
            </a:pathLst>
          </a:custGeom>
          <a:solidFill>
            <a:srgbClr val="C0C0C0"/>
          </a:solidFill>
          <a:ln w="9525">
            <a:noFill/>
            <a:miter lim="800000"/>
            <a:headEnd/>
            <a:tailEnd/>
          </a:ln>
        </p:spPr>
        <p:txBody>
          <a:bodyPr wrap="none" anchor="ctr"/>
          <a:lstStyle/>
          <a:p>
            <a:endParaRPr lang="en-US">
              <a:solidFill>
                <a:srgbClr val="000000"/>
              </a:solidFill>
            </a:endParaRPr>
          </a:p>
        </p:txBody>
      </p:sp>
      <p:pic>
        <p:nvPicPr>
          <p:cNvPr id="125954" name="Picture 2" descr="http://blog.syracuse.com/voices/2008/01/large_0110nenocove.jpg"/>
          <p:cNvPicPr>
            <a:picLocks noChangeAspect="1" noChangeArrowheads="1"/>
          </p:cNvPicPr>
          <p:nvPr/>
        </p:nvPicPr>
        <p:blipFill>
          <a:blip r:embed="rId3" cstate="print"/>
          <a:srcRect/>
          <a:stretch>
            <a:fillRect/>
          </a:stretch>
        </p:blipFill>
        <p:spPr bwMode="auto">
          <a:xfrm>
            <a:off x="2133600" y="228600"/>
            <a:ext cx="3657601" cy="2640255"/>
          </a:xfrm>
          <a:prstGeom prst="rect">
            <a:avLst/>
          </a:prstGeom>
          <a:ln>
            <a:noFill/>
          </a:ln>
          <a:effectLst>
            <a:softEdge rad="112500"/>
          </a:effectLst>
        </p:spPr>
      </p:pic>
      <p:pic>
        <p:nvPicPr>
          <p:cNvPr id="11" name="Picture 2" descr="http://farm5.static.flickr.com/4013/4698999522_7c936266f8_z.jpg"/>
          <p:cNvPicPr>
            <a:picLocks noChangeAspect="1" noChangeArrowheads="1"/>
          </p:cNvPicPr>
          <p:nvPr/>
        </p:nvPicPr>
        <p:blipFill>
          <a:blip r:embed="rId4" cstate="print"/>
          <a:srcRect/>
          <a:stretch>
            <a:fillRect/>
          </a:stretch>
        </p:blipFill>
        <p:spPr bwMode="auto">
          <a:xfrm>
            <a:off x="6324600" y="304800"/>
            <a:ext cx="2505075" cy="2505076"/>
          </a:xfrm>
          <a:prstGeom prst="rect">
            <a:avLst/>
          </a:prstGeom>
          <a:ln>
            <a:noFill/>
          </a:ln>
          <a:effectLst>
            <a:softEdge rad="112500"/>
          </a:effectLst>
        </p:spPr>
      </p:pic>
    </p:spTree>
    <p:extLst>
      <p:ext uri="{BB962C8B-B14F-4D97-AF65-F5344CB8AC3E}">
        <p14:creationId xmlns:p14="http://schemas.microsoft.com/office/powerpoint/2010/main" val="93994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ttp://www.laspilitas.com/easy/pictures/goph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95400"/>
            <a:ext cx="133985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Picture 6" descr="http://store.doyourownpestcontrol.com/uploads/product/769/full.jpg?27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538" y="3124200"/>
            <a:ext cx="1778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Rectangle 4"/>
          <p:cNvSpPr>
            <a:spLocks noChangeArrowheads="1"/>
          </p:cNvSpPr>
          <p:nvPr/>
        </p:nvSpPr>
        <p:spPr bwMode="auto">
          <a:xfrm>
            <a:off x="236538" y="5257800"/>
            <a:ext cx="15816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eaLnBrk="0" hangingPunct="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eaLnBrk="0" hangingPunct="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eaLnBrk="0" hangingPunct="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2400">
                <a:solidFill>
                  <a:srgbClr val="FFFFFF"/>
                </a:solidFill>
                <a:latin typeface="Calibri" panose="020F0502020204030204" pitchFamily="34" charset="0"/>
              </a:rPr>
              <a:t>Strychnine </a:t>
            </a:r>
            <a:br>
              <a:rPr lang="en-US" altLang="en-US" sz="2400">
                <a:solidFill>
                  <a:srgbClr val="FFFFFF"/>
                </a:solidFill>
                <a:latin typeface="Calibri" panose="020F0502020204030204" pitchFamily="34" charset="0"/>
              </a:rPr>
            </a:br>
            <a:r>
              <a:rPr lang="en-US" altLang="en-US" sz="2400">
                <a:solidFill>
                  <a:srgbClr val="FFFFFF"/>
                </a:solidFill>
                <a:latin typeface="Calibri" panose="020F0502020204030204" pitchFamily="34" charset="0"/>
              </a:rPr>
              <a:t>Alkaloid</a:t>
            </a:r>
          </a:p>
        </p:txBody>
      </p:sp>
      <p:pic>
        <p:nvPicPr>
          <p:cNvPr id="78853" name="Picture 8" descr="Avert Cockroach Bait G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4419600"/>
            <a:ext cx="2844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Rectangle 6"/>
          <p:cNvSpPr>
            <a:spLocks noChangeArrowheads="1"/>
          </p:cNvSpPr>
          <p:nvPr/>
        </p:nvSpPr>
        <p:spPr bwMode="auto">
          <a:xfrm>
            <a:off x="6604000" y="3957638"/>
            <a:ext cx="15359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eaLnBrk="0" hangingPunct="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eaLnBrk="0" hangingPunct="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eaLnBrk="0" hangingPunct="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2400">
                <a:solidFill>
                  <a:srgbClr val="FFFFFF"/>
                </a:solidFill>
                <a:latin typeface="Calibri" panose="020F0502020204030204" pitchFamily="34" charset="0"/>
              </a:rPr>
              <a:t>Abamectin</a:t>
            </a:r>
          </a:p>
        </p:txBody>
      </p:sp>
      <p:pic>
        <p:nvPicPr>
          <p:cNvPr id="78855" name="Picture 11" descr="http://www.biconet.com/botanicals/GIFs/permaGuardGarde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8663" y="1066800"/>
            <a:ext cx="17367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6" name="Rectangle 10"/>
          <p:cNvSpPr>
            <a:spLocks noChangeArrowheads="1"/>
          </p:cNvSpPr>
          <p:nvPr/>
        </p:nvSpPr>
        <p:spPr bwMode="auto">
          <a:xfrm>
            <a:off x="5767388" y="1676400"/>
            <a:ext cx="134453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eaLnBrk="0" hangingPunct="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eaLnBrk="0" hangingPunct="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eaLnBrk="0" hangingPunct="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2400">
                <a:solidFill>
                  <a:srgbClr val="FFFFFF"/>
                </a:solidFill>
                <a:latin typeface="Calibri" panose="020F0502020204030204" pitchFamily="34" charset="0"/>
              </a:rPr>
              <a:t>DE &amp; </a:t>
            </a:r>
            <a:br>
              <a:rPr lang="en-US" altLang="en-US" sz="2400">
                <a:solidFill>
                  <a:srgbClr val="FFFFFF"/>
                </a:solidFill>
                <a:latin typeface="Calibri" panose="020F0502020204030204" pitchFamily="34" charset="0"/>
              </a:rPr>
            </a:br>
            <a:r>
              <a:rPr lang="en-US" altLang="en-US" sz="2400">
                <a:solidFill>
                  <a:srgbClr val="FFFFFF"/>
                </a:solidFill>
                <a:latin typeface="Calibri" panose="020F0502020204030204" pitchFamily="34" charset="0"/>
              </a:rPr>
              <a:t>Pyrethrin</a:t>
            </a:r>
          </a:p>
        </p:txBody>
      </p:sp>
      <p:pic>
        <p:nvPicPr>
          <p:cNvPr id="78857" name="Picture 11" descr="photo.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68538" y="1092200"/>
            <a:ext cx="3286125"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8" name="Picture 12" descr="BedBugFogger.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62138" y="4648200"/>
            <a:ext cx="1827212"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9" name="Rectangle 13"/>
          <p:cNvSpPr>
            <a:spLocks noChangeArrowheads="1"/>
          </p:cNvSpPr>
          <p:nvPr/>
        </p:nvSpPr>
        <p:spPr bwMode="auto">
          <a:xfrm>
            <a:off x="3759200" y="6091238"/>
            <a:ext cx="17594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eaLnBrk="0" hangingPunct="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eaLnBrk="0" hangingPunct="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eaLnBrk="0" hangingPunct="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2400">
                <a:solidFill>
                  <a:srgbClr val="FFFFFF"/>
                </a:solidFill>
                <a:latin typeface="Calibri" panose="020F0502020204030204" pitchFamily="34" charset="0"/>
              </a:rPr>
              <a:t>Pyriproxyfen</a:t>
            </a:r>
            <a:endParaRPr lang="en-US" altLang="en-US" sz="1800">
              <a:solidFill>
                <a:srgbClr val="FFFFFF"/>
              </a:solidFill>
              <a:latin typeface="Calibri" panose="020F0502020204030204" pitchFamily="34" charset="0"/>
            </a:endParaRPr>
          </a:p>
        </p:txBody>
      </p:sp>
      <p:sp>
        <p:nvSpPr>
          <p:cNvPr id="78860" name="Rectangle 14"/>
          <p:cNvSpPr>
            <a:spLocks noChangeArrowheads="1"/>
          </p:cNvSpPr>
          <p:nvPr/>
        </p:nvSpPr>
        <p:spPr bwMode="auto">
          <a:xfrm>
            <a:off x="304800" y="228600"/>
            <a:ext cx="86026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eaLnBrk="0" hangingPunct="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eaLnBrk="0" hangingPunct="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eaLnBrk="0" hangingPunct="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2800" b="1">
                <a:solidFill>
                  <a:srgbClr val="FFFFFF"/>
                </a:solidFill>
                <a:latin typeface="Calibri" panose="020F0502020204030204" pitchFamily="34" charset="0"/>
              </a:rPr>
              <a:t>CAUTION, WARNING, DANGER -  Signal word</a:t>
            </a:r>
          </a:p>
        </p:txBody>
      </p:sp>
    </p:spTree>
    <p:extLst>
      <p:ext uri="{BB962C8B-B14F-4D97-AF65-F5344CB8AC3E}">
        <p14:creationId xmlns:p14="http://schemas.microsoft.com/office/powerpoint/2010/main" val="286667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ctrTitle"/>
          </p:nvPr>
        </p:nvSpPr>
        <p:spPr>
          <a:xfrm>
            <a:off x="1219200" y="770467"/>
            <a:ext cx="7772400" cy="4944533"/>
          </a:xfrm>
        </p:spPr>
        <p:txBody>
          <a:bodyPr lIns="81844" tIns="40923" rIns="81844" bIns="40923" anchor="ctr">
            <a:normAutofit/>
          </a:bodyPr>
          <a:lstStyle/>
          <a:p>
            <a:pPr>
              <a:defRPr/>
            </a:pPr>
            <a:r>
              <a:rPr lang="en-US" cap="none" dirty="0" smtClean="0">
                <a:solidFill>
                  <a:schemeClr val="tx1"/>
                </a:solidFill>
                <a:effectLst/>
                <a:latin typeface="Calibri" panose="020F0502020204030204" pitchFamily="34" charset="0"/>
              </a:rPr>
              <a:t>Use pesticides with care!</a:t>
            </a:r>
          </a:p>
        </p:txBody>
      </p:sp>
      <p:sp>
        <p:nvSpPr>
          <p:cNvPr id="282628" name="Rectangle 4"/>
          <p:cNvSpPr>
            <a:spLocks noChangeArrowheads="1"/>
          </p:cNvSpPr>
          <p:nvPr/>
        </p:nvSpPr>
        <p:spPr bwMode="auto">
          <a:xfrm>
            <a:off x="1600200" y="3632200"/>
            <a:ext cx="7772400" cy="1557867"/>
          </a:xfrm>
          <a:prstGeom prst="rect">
            <a:avLst/>
          </a:prstGeom>
          <a:noFill/>
          <a:ln w="9525">
            <a:noFill/>
            <a:miter lim="800000"/>
            <a:headEnd/>
            <a:tailEnd/>
          </a:ln>
          <a:effectLst/>
        </p:spPr>
        <p:txBody>
          <a:bodyPr lIns="81844" tIns="40923" rIns="81844" bIns="40923" anchor="ctr"/>
          <a:lstStyle/>
          <a:p>
            <a:pPr>
              <a:defRPr/>
            </a:pPr>
            <a:endParaRPr lang="en-US" sz="4800" b="1">
              <a:solidFill>
                <a:srgbClr val="B2B2B2"/>
              </a:solidFill>
              <a:effectLst>
                <a:outerShdw blurRad="38100" dist="38100" dir="2700000" algn="tl">
                  <a:srgbClr val="000000"/>
                </a:outerShdw>
              </a:effectLst>
              <a:latin typeface="Comic Sans MS" pitchFamily="66" charset="0"/>
            </a:endParaRPr>
          </a:p>
        </p:txBody>
      </p:sp>
      <p:pic>
        <p:nvPicPr>
          <p:cNvPr id="55298" name="Picture 2" descr="http://homeinformationguru.com/wp-content/uploads/2012/10/poison_300_2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33400"/>
            <a:ext cx="2857500"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85800" y="2129135"/>
            <a:ext cx="4572000" cy="461665"/>
          </a:xfrm>
          <a:prstGeom prst="rect">
            <a:avLst/>
          </a:prstGeom>
        </p:spPr>
        <p:txBody>
          <a:bodyPr>
            <a:spAutoFit/>
          </a:bodyPr>
          <a:lstStyle/>
          <a:p>
            <a:r>
              <a:rPr lang="en-US" sz="1200" dirty="0">
                <a:solidFill>
                  <a:schemeClr val="tx2">
                    <a:lumMod val="25000"/>
                  </a:schemeClr>
                </a:solidFill>
                <a:latin typeface="Calibri" panose="020F0502020204030204" pitchFamily="34" charset="0"/>
              </a:rPr>
              <a:t>http://homeinformationguru.com/wp-content/uploads/2012/10/poison_300_200.jpg</a:t>
            </a:r>
          </a:p>
        </p:txBody>
      </p:sp>
      <p:pic>
        <p:nvPicPr>
          <p:cNvPr id="55300" name="Picture 4" descr="http://www.westernsafety.com/eaglemanufacturing/eaglepg3-pesticidecabin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3724607"/>
            <a:ext cx="1819275" cy="2743201"/>
          </a:xfrm>
          <a:prstGeom prst="rect">
            <a:avLst/>
          </a:prstGeom>
          <a:noFill/>
          <a:extLst>
            <a:ext uri="{909E8E84-426E-40DD-AFC4-6F175D3DCCD1}">
              <a14:hiddenFill xmlns:a14="http://schemas.microsoft.com/office/drawing/2010/main">
                <a:solidFill>
                  <a:srgbClr val="FFFFFF"/>
                </a:solidFill>
              </a14:hiddenFill>
            </a:ext>
          </a:extLst>
        </p:spPr>
      </p:pic>
      <p:sp>
        <p:nvSpPr>
          <p:cNvPr id="3" name="&quot;No&quot; Symbol 2"/>
          <p:cNvSpPr/>
          <p:nvPr/>
        </p:nvSpPr>
        <p:spPr>
          <a:xfrm>
            <a:off x="933450" y="186266"/>
            <a:ext cx="2667000" cy="2667000"/>
          </a:xfrm>
          <a:prstGeom prst="noSmoking">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ectangle 3"/>
          <p:cNvSpPr/>
          <p:nvPr/>
        </p:nvSpPr>
        <p:spPr>
          <a:xfrm>
            <a:off x="4785360" y="6200987"/>
            <a:ext cx="4572000" cy="461665"/>
          </a:xfrm>
          <a:prstGeom prst="rect">
            <a:avLst/>
          </a:prstGeom>
        </p:spPr>
        <p:txBody>
          <a:bodyPr>
            <a:spAutoFit/>
          </a:bodyPr>
          <a:lstStyle/>
          <a:p>
            <a:r>
              <a:rPr lang="en-US" sz="1200" dirty="0">
                <a:solidFill>
                  <a:schemeClr val="tx2">
                    <a:lumMod val="25000"/>
                  </a:schemeClr>
                </a:solidFill>
                <a:latin typeface="Calibri" panose="020F0502020204030204" pitchFamily="34" charset="0"/>
              </a:rPr>
              <a:t>http://www.westernsafety.com/eaglemanufacturing/eaglepg3-pesticidecabinet.jpg</a:t>
            </a:r>
          </a:p>
        </p:txBody>
      </p:sp>
    </p:spTree>
    <p:extLst>
      <p:ext uri="{BB962C8B-B14F-4D97-AF65-F5344CB8AC3E}">
        <p14:creationId xmlns:p14="http://schemas.microsoft.com/office/powerpoint/2010/main" val="412281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2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82626"/>
                                        </p:tgtEl>
                                        <p:attrNameLst>
                                          <p:attrName>style.visibility</p:attrName>
                                        </p:attrNameLst>
                                      </p:cBhvr>
                                      <p:to>
                                        <p:strVal val="visible"/>
                                      </p:to>
                                    </p:set>
                                    <p:anim calcmode="lin" valueType="num">
                                      <p:cBhvr additive="base">
                                        <p:cTn id="17" dur="500" fill="hold"/>
                                        <p:tgtEl>
                                          <p:spTgt spid="282626"/>
                                        </p:tgtEl>
                                        <p:attrNameLst>
                                          <p:attrName>ppt_x</p:attrName>
                                        </p:attrNameLst>
                                      </p:cBhvr>
                                      <p:tavLst>
                                        <p:tav tm="0">
                                          <p:val>
                                            <p:strVal val="#ppt_x"/>
                                          </p:val>
                                        </p:tav>
                                        <p:tav tm="100000">
                                          <p:val>
                                            <p:strVal val="#ppt_x"/>
                                          </p:val>
                                        </p:tav>
                                      </p:tavLst>
                                    </p:anim>
                                    <p:anim calcmode="lin" valueType="num">
                                      <p:cBhvr additive="base">
                                        <p:cTn id="18" dur="500" fill="hold"/>
                                        <p:tgtEl>
                                          <p:spTgt spid="2826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par>
                                <p:cTn id="24" presetID="22" presetClass="entr" presetSubtype="4" fill="hold" nodeType="withEffect">
                                  <p:stCondLst>
                                    <p:cond delay="0"/>
                                  </p:stCondLst>
                                  <p:childTnLst>
                                    <p:set>
                                      <p:cBhvr>
                                        <p:cTn id="25" dur="1" fill="hold">
                                          <p:stCondLst>
                                            <p:cond delay="0"/>
                                          </p:stCondLst>
                                        </p:cTn>
                                        <p:tgtEl>
                                          <p:spTgt spid="55300"/>
                                        </p:tgtEl>
                                        <p:attrNameLst>
                                          <p:attrName>style.visibility</p:attrName>
                                        </p:attrNameLst>
                                      </p:cBhvr>
                                      <p:to>
                                        <p:strVal val="visible"/>
                                      </p:to>
                                    </p:set>
                                    <p:animEffect transition="in" filter="wipe(down)">
                                      <p:cBhvr>
                                        <p:cTn id="26" dur="500"/>
                                        <p:tgtEl>
                                          <p:spTgt spid="55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26" grpId="0"/>
      <p:bldP spid="2" grpId="0"/>
      <p:bldP spid="3" grpId="0" animBg="1"/>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3" descr="award"/>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33403" y="787400"/>
            <a:ext cx="4384675" cy="5350933"/>
          </a:xfrm>
          <a:noFill/>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p:nvSpPr>
        <p:spPr bwMode="auto">
          <a:xfrm>
            <a:off x="5588001" y="1803400"/>
            <a:ext cx="2882900" cy="3375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4267" b="1" dirty="0">
                <a:solidFill>
                  <a:srgbClr val="FFFFFF"/>
                </a:solidFill>
                <a:latin typeface="Calibri" panose="020F0502020204030204" pitchFamily="34" charset="0"/>
              </a:rPr>
              <a:t>Pest prevention is everyone’s job</a:t>
            </a:r>
          </a:p>
        </p:txBody>
      </p:sp>
    </p:spTree>
    <p:extLst>
      <p:ext uri="{BB962C8B-B14F-4D97-AF65-F5344CB8AC3E}">
        <p14:creationId xmlns:p14="http://schemas.microsoft.com/office/powerpoint/2010/main" val="27637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Footer Placeholder 4"/>
          <p:cNvSpPr>
            <a:spLocks noGrp="1"/>
          </p:cNvSpPr>
          <p:nvPr>
            <p:ph type="ftr" sz="quarter" idx="11"/>
          </p:nvPr>
        </p:nvSpPr>
        <p:spPr>
          <a:xfrm>
            <a:off x="6553200" y="6248400"/>
            <a:ext cx="2133600" cy="457200"/>
          </a:xfrm>
        </p:spPr>
        <p:txBody>
          <a:bodyPr/>
          <a:lstStyle/>
          <a:p>
            <a:pPr algn="r">
              <a:defRPr/>
            </a:pPr>
            <a:r>
              <a:rPr lang="en-US" smtClean="0">
                <a:latin typeface="Arial" pitchFamily="34" charset="0"/>
              </a:rPr>
              <a:t>Dr. Marc Lame, Indiana University</a:t>
            </a:r>
          </a:p>
        </p:txBody>
      </p:sp>
      <p:sp>
        <p:nvSpPr>
          <p:cNvPr id="286722" name="Rectangle 2"/>
          <p:cNvSpPr>
            <a:spLocks noGrp="1" noRot="1" noChangeArrowheads="1"/>
          </p:cNvSpPr>
          <p:nvPr>
            <p:ph type="title"/>
          </p:nvPr>
        </p:nvSpPr>
        <p:spPr>
          <a:xfrm>
            <a:off x="457200" y="228600"/>
            <a:ext cx="8229600" cy="715962"/>
          </a:xfrm>
        </p:spPr>
        <p:txBody>
          <a:bodyPr lIns="92075" tIns="46038" rIns="92075" bIns="46038"/>
          <a:lstStyle/>
          <a:p>
            <a:pPr>
              <a:defRPr/>
            </a:pPr>
            <a:r>
              <a:rPr lang="en-US" sz="4000" b="1" dirty="0" smtClean="0">
                <a:solidFill>
                  <a:srgbClr val="FFFF00"/>
                </a:solidFill>
                <a:effectLst/>
              </a:rPr>
              <a:t>IPM</a:t>
            </a:r>
          </a:p>
        </p:txBody>
      </p:sp>
      <p:sp>
        <p:nvSpPr>
          <p:cNvPr id="20485" name="Rectangle 3"/>
          <p:cNvSpPr>
            <a:spLocks noChangeArrowheads="1"/>
          </p:cNvSpPr>
          <p:nvPr/>
        </p:nvSpPr>
        <p:spPr bwMode="auto">
          <a:xfrm>
            <a:off x="4573588" y="5411788"/>
            <a:ext cx="4568825" cy="1065212"/>
          </a:xfrm>
          <a:prstGeom prst="rect">
            <a:avLst/>
          </a:prstGeom>
          <a:solidFill>
            <a:schemeClr val="accent1"/>
          </a:solidFill>
          <a:ln w="12700">
            <a:solidFill>
              <a:schemeClr val="tx1"/>
            </a:solidFill>
            <a:miter lim="800000"/>
            <a:headEnd/>
            <a:tailEnd/>
          </a:ln>
        </p:spPr>
        <p:txBody>
          <a:bodyPr wrap="none" lIns="92075" tIns="46038" rIns="92075" bIns="46038" anchor="ctr"/>
          <a:lstStyle/>
          <a:p>
            <a:pPr algn="ctr"/>
            <a:endParaRPr lang="en-US" dirty="0" smtClean="0">
              <a:latin typeface="Century Schoolbook" panose="02040604050505020304" pitchFamily="18" charset="0"/>
            </a:endParaRPr>
          </a:p>
          <a:p>
            <a:pPr algn="ctr"/>
            <a:r>
              <a:rPr lang="en-US" dirty="0" smtClean="0">
                <a:latin typeface="Century Schoolbook" panose="02040604050505020304" pitchFamily="18" charset="0"/>
              </a:rPr>
              <a:t>Inspection and monitoring</a:t>
            </a:r>
            <a:r>
              <a:rPr lang="en-US" dirty="0">
                <a:latin typeface="Century Schoolbook" panose="02040604050505020304" pitchFamily="18" charset="0"/>
              </a:rPr>
              <a:t>, </a:t>
            </a:r>
            <a:r>
              <a:rPr lang="en-US" dirty="0" smtClean="0">
                <a:latin typeface="Century Schoolbook" panose="02040604050505020304" pitchFamily="18" charset="0"/>
              </a:rPr>
              <a:t>identification, </a:t>
            </a:r>
            <a:br>
              <a:rPr lang="en-US" dirty="0" smtClean="0">
                <a:latin typeface="Century Schoolbook" panose="02040604050505020304" pitchFamily="18" charset="0"/>
              </a:rPr>
            </a:br>
            <a:r>
              <a:rPr lang="en-US" dirty="0" smtClean="0">
                <a:latin typeface="Century Schoolbook" panose="02040604050505020304" pitchFamily="18" charset="0"/>
              </a:rPr>
              <a:t>understanding pests, pest-proofing, etc. </a:t>
            </a:r>
            <a:endParaRPr lang="en-US" dirty="0">
              <a:latin typeface="Century Schoolbook" panose="02040604050505020304" pitchFamily="18" charset="0"/>
            </a:endParaRPr>
          </a:p>
        </p:txBody>
      </p:sp>
      <p:sp>
        <p:nvSpPr>
          <p:cNvPr id="20486" name="AutoShape 4"/>
          <p:cNvSpPr>
            <a:spLocks noChangeArrowheads="1"/>
          </p:cNvSpPr>
          <p:nvPr/>
        </p:nvSpPr>
        <p:spPr bwMode="auto">
          <a:xfrm>
            <a:off x="4573588" y="2060575"/>
            <a:ext cx="4568825" cy="1139825"/>
          </a:xfrm>
          <a:prstGeom prst="triangle">
            <a:avLst>
              <a:gd name="adj" fmla="val 49574"/>
            </a:avLst>
          </a:prstGeom>
          <a:solidFill>
            <a:schemeClr val="accent1"/>
          </a:solidFill>
          <a:ln w="12700">
            <a:solidFill>
              <a:schemeClr val="tx1"/>
            </a:solidFill>
            <a:miter lim="800000"/>
            <a:headEnd/>
            <a:tailEnd/>
          </a:ln>
        </p:spPr>
        <p:txBody>
          <a:bodyPr wrap="none" lIns="92075" tIns="46038" rIns="92075" bIns="46038" anchor="ctr"/>
          <a:lstStyle/>
          <a:p>
            <a:pPr algn="ctr"/>
            <a:r>
              <a:rPr lang="en-US" dirty="0">
                <a:latin typeface="Century Schoolbook" panose="02040604050505020304" pitchFamily="18" charset="0"/>
              </a:rPr>
              <a:t>SAFE</a:t>
            </a:r>
            <a:endParaRPr lang="en-US" sz="2000" dirty="0">
              <a:latin typeface="Century Schoolbook" panose="02040604050505020304" pitchFamily="18" charset="0"/>
            </a:endParaRPr>
          </a:p>
          <a:p>
            <a:pPr algn="ctr"/>
            <a:r>
              <a:rPr lang="en-US" dirty="0" smtClean="0">
                <a:latin typeface="Century Schoolbook" panose="02040604050505020304" pitchFamily="18" charset="0"/>
              </a:rPr>
              <a:t>ENVIRONMENT</a:t>
            </a:r>
          </a:p>
          <a:p>
            <a:pPr algn="ctr"/>
            <a:r>
              <a:rPr lang="en-US" sz="2000" dirty="0" smtClean="0">
                <a:latin typeface="Century Schoolbook" panose="02040604050505020304" pitchFamily="18" charset="0"/>
              </a:rPr>
              <a:t> </a:t>
            </a:r>
            <a:endParaRPr lang="en-US" sz="2000" dirty="0">
              <a:latin typeface="Century Schoolbook" panose="02040604050505020304" pitchFamily="18" charset="0"/>
            </a:endParaRPr>
          </a:p>
        </p:txBody>
      </p:sp>
      <p:sp>
        <p:nvSpPr>
          <p:cNvPr id="20487" name="Rectangle 5"/>
          <p:cNvSpPr>
            <a:spLocks noChangeArrowheads="1"/>
          </p:cNvSpPr>
          <p:nvPr/>
        </p:nvSpPr>
        <p:spPr bwMode="auto">
          <a:xfrm>
            <a:off x="6781800" y="3429000"/>
            <a:ext cx="914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1" hangingPunct="1"/>
            <a:endParaRPr lang="en-US" sz="2400">
              <a:latin typeface="Times New Roman" pitchFamily="18" charset="0"/>
            </a:endParaRPr>
          </a:p>
        </p:txBody>
      </p:sp>
      <p:sp>
        <p:nvSpPr>
          <p:cNvPr id="20488" name="Rectangle 6"/>
          <p:cNvSpPr>
            <a:spLocks noChangeArrowheads="1"/>
          </p:cNvSpPr>
          <p:nvPr/>
        </p:nvSpPr>
        <p:spPr bwMode="auto">
          <a:xfrm>
            <a:off x="7773988" y="3201988"/>
            <a:ext cx="1063625" cy="2206625"/>
          </a:xfrm>
          <a:prstGeom prst="rect">
            <a:avLst/>
          </a:prstGeom>
          <a:solidFill>
            <a:schemeClr val="accent1"/>
          </a:solidFill>
          <a:ln w="12700">
            <a:solidFill>
              <a:schemeClr val="tx1"/>
            </a:solidFill>
            <a:miter lim="800000"/>
            <a:headEnd/>
            <a:tailEnd/>
          </a:ln>
        </p:spPr>
        <p:txBody>
          <a:bodyPr wrap="none" lIns="92075" tIns="46038" rIns="92075" bIns="46038" anchor="ctr"/>
          <a:lstStyle/>
          <a:p>
            <a:pPr algn="ctr" eaLnBrk="1" hangingPunct="1"/>
            <a:endParaRPr lang="en-US" sz="2400">
              <a:latin typeface="Times New Roman" pitchFamily="18" charset="0"/>
            </a:endParaRPr>
          </a:p>
        </p:txBody>
      </p:sp>
      <p:sp>
        <p:nvSpPr>
          <p:cNvPr id="20489" name="Rectangle 7"/>
          <p:cNvSpPr>
            <a:spLocks noChangeArrowheads="1"/>
          </p:cNvSpPr>
          <p:nvPr/>
        </p:nvSpPr>
        <p:spPr bwMode="auto">
          <a:xfrm>
            <a:off x="4878388" y="3201988"/>
            <a:ext cx="1063625" cy="2206625"/>
          </a:xfrm>
          <a:prstGeom prst="rect">
            <a:avLst/>
          </a:prstGeom>
          <a:solidFill>
            <a:schemeClr val="accent1"/>
          </a:solidFill>
          <a:ln w="12700">
            <a:solidFill>
              <a:schemeClr val="tx1"/>
            </a:solidFill>
            <a:miter lim="800000"/>
            <a:headEnd/>
            <a:tailEnd/>
          </a:ln>
        </p:spPr>
        <p:txBody>
          <a:bodyPr wrap="none" lIns="92075" tIns="46038" rIns="92075" bIns="46038" anchor="ctr"/>
          <a:lstStyle/>
          <a:p>
            <a:pPr algn="ctr" eaLnBrk="1" hangingPunct="1"/>
            <a:endParaRPr lang="en-US" sz="2400">
              <a:latin typeface="Century Schoolbook" panose="02040604050505020304" pitchFamily="18" charset="0"/>
            </a:endParaRPr>
          </a:p>
        </p:txBody>
      </p:sp>
      <p:sp>
        <p:nvSpPr>
          <p:cNvPr id="20490" name="Rectangle 8"/>
          <p:cNvSpPr>
            <a:spLocks noChangeArrowheads="1"/>
          </p:cNvSpPr>
          <p:nvPr/>
        </p:nvSpPr>
        <p:spPr bwMode="auto">
          <a:xfrm>
            <a:off x="5562600" y="3200400"/>
            <a:ext cx="381000"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r>
              <a:rPr lang="en-US">
                <a:latin typeface="Century Schoolbook" panose="02040604050505020304" pitchFamily="18" charset="0"/>
              </a:rPr>
              <a:t>C</a:t>
            </a:r>
          </a:p>
          <a:p>
            <a:r>
              <a:rPr lang="en-US">
                <a:latin typeface="Century Schoolbook" panose="02040604050505020304" pitchFamily="18" charset="0"/>
              </a:rPr>
              <a:t>u</a:t>
            </a:r>
          </a:p>
          <a:p>
            <a:r>
              <a:rPr lang="en-US">
                <a:latin typeface="Century Schoolbook" panose="02040604050505020304" pitchFamily="18" charset="0"/>
              </a:rPr>
              <a:t>l</a:t>
            </a:r>
          </a:p>
          <a:p>
            <a:r>
              <a:rPr lang="en-US">
                <a:latin typeface="Century Schoolbook" panose="02040604050505020304" pitchFamily="18" charset="0"/>
              </a:rPr>
              <a:t>t</a:t>
            </a:r>
          </a:p>
          <a:p>
            <a:r>
              <a:rPr lang="en-US">
                <a:latin typeface="Century Schoolbook" panose="02040604050505020304" pitchFamily="18" charset="0"/>
              </a:rPr>
              <a:t>u</a:t>
            </a:r>
          </a:p>
          <a:p>
            <a:r>
              <a:rPr lang="en-US">
                <a:latin typeface="Century Schoolbook" panose="02040604050505020304" pitchFamily="18" charset="0"/>
              </a:rPr>
              <a:t>r</a:t>
            </a:r>
          </a:p>
          <a:p>
            <a:r>
              <a:rPr lang="en-US">
                <a:latin typeface="Century Schoolbook" panose="02040604050505020304" pitchFamily="18" charset="0"/>
              </a:rPr>
              <a:t>a</a:t>
            </a:r>
          </a:p>
          <a:p>
            <a:r>
              <a:rPr lang="en-US">
                <a:latin typeface="Century Schoolbook" panose="02040604050505020304" pitchFamily="18" charset="0"/>
              </a:rPr>
              <a:t>l</a:t>
            </a:r>
          </a:p>
          <a:p>
            <a:endParaRPr lang="en-US">
              <a:latin typeface="Century Schoolbook" panose="02040604050505020304" pitchFamily="18" charset="0"/>
            </a:endParaRPr>
          </a:p>
        </p:txBody>
      </p:sp>
      <p:sp>
        <p:nvSpPr>
          <p:cNvPr id="20491" name="Rectangle 9"/>
          <p:cNvSpPr>
            <a:spLocks noChangeArrowheads="1"/>
          </p:cNvSpPr>
          <p:nvPr/>
        </p:nvSpPr>
        <p:spPr bwMode="auto">
          <a:xfrm flipH="1">
            <a:off x="7848600" y="3200400"/>
            <a:ext cx="457200"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r>
              <a:rPr lang="en-US" sz="1600">
                <a:latin typeface="Century Schoolbook" panose="02040604050505020304" pitchFamily="18" charset="0"/>
              </a:rPr>
              <a:t>E</a:t>
            </a:r>
          </a:p>
          <a:p>
            <a:r>
              <a:rPr lang="en-US" sz="1600">
                <a:latin typeface="Century Schoolbook" panose="02040604050505020304" pitchFamily="18" charset="0"/>
              </a:rPr>
              <a:t>x</a:t>
            </a:r>
          </a:p>
          <a:p>
            <a:r>
              <a:rPr lang="en-US" sz="1600">
                <a:latin typeface="Century Schoolbook" panose="02040604050505020304" pitchFamily="18" charset="0"/>
              </a:rPr>
              <a:t>c</a:t>
            </a:r>
          </a:p>
          <a:p>
            <a:r>
              <a:rPr lang="en-US" sz="1600">
                <a:latin typeface="Century Schoolbook" panose="02040604050505020304" pitchFamily="18" charset="0"/>
              </a:rPr>
              <a:t>l</a:t>
            </a:r>
          </a:p>
          <a:p>
            <a:r>
              <a:rPr lang="en-US" sz="1600">
                <a:latin typeface="Century Schoolbook" panose="02040604050505020304" pitchFamily="18" charset="0"/>
              </a:rPr>
              <a:t>u</a:t>
            </a:r>
          </a:p>
          <a:p>
            <a:r>
              <a:rPr lang="en-US" sz="1600">
                <a:latin typeface="Century Schoolbook" panose="02040604050505020304" pitchFamily="18" charset="0"/>
              </a:rPr>
              <a:t>s</a:t>
            </a:r>
          </a:p>
          <a:p>
            <a:r>
              <a:rPr lang="en-US" sz="1600">
                <a:latin typeface="Century Schoolbook" panose="02040604050505020304" pitchFamily="18" charset="0"/>
              </a:rPr>
              <a:t>i</a:t>
            </a:r>
          </a:p>
          <a:p>
            <a:r>
              <a:rPr lang="en-US" sz="1600">
                <a:latin typeface="Century Schoolbook" panose="02040604050505020304" pitchFamily="18" charset="0"/>
              </a:rPr>
              <a:t>o</a:t>
            </a:r>
          </a:p>
          <a:p>
            <a:r>
              <a:rPr lang="en-US" sz="1600">
                <a:latin typeface="Century Schoolbook" panose="02040604050505020304" pitchFamily="18" charset="0"/>
              </a:rPr>
              <a:t>n</a:t>
            </a:r>
          </a:p>
        </p:txBody>
      </p:sp>
      <p:sp>
        <p:nvSpPr>
          <p:cNvPr id="20492" name="Rectangle 10"/>
          <p:cNvSpPr>
            <a:spLocks noChangeArrowheads="1"/>
          </p:cNvSpPr>
          <p:nvPr/>
        </p:nvSpPr>
        <p:spPr bwMode="auto">
          <a:xfrm>
            <a:off x="6707188" y="3201988"/>
            <a:ext cx="454025" cy="2206625"/>
          </a:xfrm>
          <a:prstGeom prst="rect">
            <a:avLst/>
          </a:prstGeom>
          <a:solidFill>
            <a:schemeClr val="accent1"/>
          </a:solidFill>
          <a:ln w="12700">
            <a:solidFill>
              <a:schemeClr val="tx1"/>
            </a:solidFill>
            <a:miter lim="800000"/>
            <a:headEnd/>
            <a:tailEnd/>
          </a:ln>
        </p:spPr>
        <p:txBody>
          <a:bodyPr wrap="none" lIns="92075" tIns="46038" rIns="92075" bIns="46038" anchor="ctr"/>
          <a:lstStyle/>
          <a:p>
            <a:pPr algn="ctr" eaLnBrk="1" hangingPunct="1"/>
            <a:endParaRPr lang="en-US" sz="2400">
              <a:latin typeface="Century Schoolbook" panose="02040604050505020304" pitchFamily="18" charset="0"/>
            </a:endParaRPr>
          </a:p>
        </p:txBody>
      </p:sp>
      <p:sp>
        <p:nvSpPr>
          <p:cNvPr id="20493" name="Rectangle 11"/>
          <p:cNvSpPr>
            <a:spLocks noChangeArrowheads="1"/>
          </p:cNvSpPr>
          <p:nvPr/>
        </p:nvSpPr>
        <p:spPr bwMode="auto">
          <a:xfrm flipH="1">
            <a:off x="6705600" y="3200400"/>
            <a:ext cx="16002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r>
              <a:rPr lang="en-US" sz="1600">
                <a:latin typeface="Century Schoolbook" panose="02040604050505020304" pitchFamily="18" charset="0"/>
              </a:rPr>
              <a:t>C</a:t>
            </a:r>
          </a:p>
          <a:p>
            <a:r>
              <a:rPr lang="en-US" sz="1600">
                <a:latin typeface="Century Schoolbook" panose="02040604050505020304" pitchFamily="18" charset="0"/>
              </a:rPr>
              <a:t>h</a:t>
            </a:r>
          </a:p>
          <a:p>
            <a:r>
              <a:rPr lang="en-US" sz="1600">
                <a:latin typeface="Century Schoolbook" panose="02040604050505020304" pitchFamily="18" charset="0"/>
              </a:rPr>
              <a:t>e</a:t>
            </a:r>
          </a:p>
          <a:p>
            <a:r>
              <a:rPr lang="en-US" sz="1600">
                <a:latin typeface="Century Schoolbook" panose="02040604050505020304" pitchFamily="18" charset="0"/>
              </a:rPr>
              <a:t>m</a:t>
            </a:r>
          </a:p>
          <a:p>
            <a:r>
              <a:rPr lang="en-US" sz="1600">
                <a:latin typeface="Century Schoolbook" panose="02040604050505020304" pitchFamily="18" charset="0"/>
              </a:rPr>
              <a:t>i</a:t>
            </a:r>
          </a:p>
          <a:p>
            <a:r>
              <a:rPr lang="en-US" sz="1600">
                <a:latin typeface="Century Schoolbook" panose="02040604050505020304" pitchFamily="18" charset="0"/>
              </a:rPr>
              <a:t>c</a:t>
            </a:r>
          </a:p>
          <a:p>
            <a:r>
              <a:rPr lang="en-US" sz="1600">
                <a:latin typeface="Century Schoolbook" panose="02040604050505020304" pitchFamily="18" charset="0"/>
              </a:rPr>
              <a:t>a</a:t>
            </a:r>
          </a:p>
          <a:p>
            <a:r>
              <a:rPr lang="en-US" sz="1600">
                <a:latin typeface="Century Schoolbook" panose="02040604050505020304" pitchFamily="18" charset="0"/>
              </a:rPr>
              <a:t>l</a:t>
            </a:r>
          </a:p>
        </p:txBody>
      </p:sp>
      <p:sp>
        <p:nvSpPr>
          <p:cNvPr id="20494" name="Rectangle 12"/>
          <p:cNvSpPr>
            <a:spLocks noChangeArrowheads="1"/>
          </p:cNvSpPr>
          <p:nvPr/>
        </p:nvSpPr>
        <p:spPr bwMode="auto">
          <a:xfrm>
            <a:off x="4648200" y="5410200"/>
            <a:ext cx="1559722" cy="33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r>
              <a:rPr lang="en-US" sz="1600" dirty="0">
                <a:latin typeface="Century Schoolbook" panose="02040604050505020304" pitchFamily="18" charset="0"/>
              </a:rPr>
              <a:t>EDUCATION:</a:t>
            </a:r>
          </a:p>
        </p:txBody>
      </p:sp>
      <p:sp>
        <p:nvSpPr>
          <p:cNvPr id="20495" name="Rectangle 16"/>
          <p:cNvSpPr>
            <a:spLocks noChangeArrowheads="1"/>
          </p:cNvSpPr>
          <p:nvPr/>
        </p:nvSpPr>
        <p:spPr bwMode="auto">
          <a:xfrm>
            <a:off x="1774825" y="3421063"/>
            <a:ext cx="1841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1" hangingPunct="1">
              <a:spcBef>
                <a:spcPct val="50000"/>
              </a:spcBef>
            </a:pPr>
            <a:endParaRPr lang="en-US" sz="2400">
              <a:latin typeface="Times New Roman" pitchFamily="18" charset="0"/>
            </a:endParaRPr>
          </a:p>
        </p:txBody>
      </p:sp>
      <p:sp>
        <p:nvSpPr>
          <p:cNvPr id="20496" name="Rectangle 20"/>
          <p:cNvSpPr>
            <a:spLocks noChangeArrowheads="1"/>
          </p:cNvSpPr>
          <p:nvPr/>
        </p:nvSpPr>
        <p:spPr bwMode="auto">
          <a:xfrm>
            <a:off x="4937125" y="3214688"/>
            <a:ext cx="299762" cy="224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r>
              <a:rPr lang="en-US" sz="1400">
                <a:latin typeface="Century Schoolbook" panose="02040604050505020304" pitchFamily="18" charset="0"/>
              </a:rPr>
              <a:t>S</a:t>
            </a:r>
          </a:p>
          <a:p>
            <a:r>
              <a:rPr lang="en-US" sz="1400">
                <a:latin typeface="Century Schoolbook" panose="02040604050505020304" pitchFamily="18" charset="0"/>
              </a:rPr>
              <a:t>a</a:t>
            </a:r>
          </a:p>
          <a:p>
            <a:r>
              <a:rPr lang="en-US" sz="1400">
                <a:latin typeface="Century Schoolbook" panose="02040604050505020304" pitchFamily="18" charset="0"/>
              </a:rPr>
              <a:t>n</a:t>
            </a:r>
          </a:p>
          <a:p>
            <a:r>
              <a:rPr lang="en-US" sz="1400">
                <a:latin typeface="Century Schoolbook" panose="02040604050505020304" pitchFamily="18" charset="0"/>
              </a:rPr>
              <a:t>i</a:t>
            </a:r>
          </a:p>
          <a:p>
            <a:r>
              <a:rPr lang="en-US" sz="1400">
                <a:latin typeface="Century Schoolbook" panose="02040604050505020304" pitchFamily="18" charset="0"/>
              </a:rPr>
              <a:t>t</a:t>
            </a:r>
          </a:p>
          <a:p>
            <a:r>
              <a:rPr lang="en-US" sz="1400">
                <a:latin typeface="Century Schoolbook" panose="02040604050505020304" pitchFamily="18" charset="0"/>
              </a:rPr>
              <a:t>a</a:t>
            </a:r>
          </a:p>
          <a:p>
            <a:r>
              <a:rPr lang="en-US" sz="1400">
                <a:latin typeface="Century Schoolbook" panose="02040604050505020304" pitchFamily="18" charset="0"/>
              </a:rPr>
              <a:t>t</a:t>
            </a:r>
          </a:p>
          <a:p>
            <a:r>
              <a:rPr lang="en-US" sz="1400">
                <a:latin typeface="Century Schoolbook" panose="02040604050505020304" pitchFamily="18" charset="0"/>
              </a:rPr>
              <a:t>i</a:t>
            </a:r>
          </a:p>
          <a:p>
            <a:r>
              <a:rPr lang="en-US" sz="1400">
                <a:latin typeface="Century Schoolbook" panose="02040604050505020304" pitchFamily="18" charset="0"/>
              </a:rPr>
              <a:t>o</a:t>
            </a:r>
          </a:p>
          <a:p>
            <a:r>
              <a:rPr lang="en-US" sz="1400">
                <a:latin typeface="Century Schoolbook" panose="02040604050505020304" pitchFamily="18" charset="0"/>
              </a:rPr>
              <a:t>n</a:t>
            </a:r>
          </a:p>
        </p:txBody>
      </p:sp>
      <p:sp>
        <p:nvSpPr>
          <p:cNvPr id="20497" name="Rectangle 21"/>
          <p:cNvSpPr>
            <a:spLocks noChangeArrowheads="1"/>
          </p:cNvSpPr>
          <p:nvPr/>
        </p:nvSpPr>
        <p:spPr bwMode="auto">
          <a:xfrm>
            <a:off x="8382000" y="3200400"/>
            <a:ext cx="381000" cy="224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r>
              <a:rPr lang="en-US" sz="1400" dirty="0">
                <a:latin typeface="Century Schoolbook" panose="02040604050505020304" pitchFamily="18" charset="0"/>
              </a:rPr>
              <a:t>M</a:t>
            </a:r>
          </a:p>
          <a:p>
            <a:r>
              <a:rPr lang="en-US" sz="1400" dirty="0">
                <a:latin typeface="Century Schoolbook" panose="02040604050505020304" pitchFamily="18" charset="0"/>
              </a:rPr>
              <a:t>e</a:t>
            </a:r>
          </a:p>
          <a:p>
            <a:r>
              <a:rPr lang="en-US" sz="1400" dirty="0">
                <a:latin typeface="Century Schoolbook" panose="02040604050505020304" pitchFamily="18" charset="0"/>
              </a:rPr>
              <a:t>c</a:t>
            </a:r>
          </a:p>
          <a:p>
            <a:r>
              <a:rPr lang="en-US" sz="1400" dirty="0">
                <a:latin typeface="Century Schoolbook" panose="02040604050505020304" pitchFamily="18" charset="0"/>
              </a:rPr>
              <a:t>h</a:t>
            </a:r>
          </a:p>
          <a:p>
            <a:r>
              <a:rPr lang="en-US" sz="1400" dirty="0">
                <a:latin typeface="Century Schoolbook" panose="02040604050505020304" pitchFamily="18" charset="0"/>
              </a:rPr>
              <a:t>a</a:t>
            </a:r>
          </a:p>
          <a:p>
            <a:r>
              <a:rPr lang="en-US" sz="1400" dirty="0">
                <a:latin typeface="Century Schoolbook" panose="02040604050505020304" pitchFamily="18" charset="0"/>
              </a:rPr>
              <a:t>n</a:t>
            </a:r>
          </a:p>
          <a:p>
            <a:r>
              <a:rPr lang="en-US" sz="1400" dirty="0">
                <a:latin typeface="Century Schoolbook" panose="02040604050505020304" pitchFamily="18" charset="0"/>
              </a:rPr>
              <a:t>i</a:t>
            </a:r>
          </a:p>
          <a:p>
            <a:r>
              <a:rPr lang="en-US" sz="1400" dirty="0">
                <a:latin typeface="Century Schoolbook" panose="02040604050505020304" pitchFamily="18" charset="0"/>
              </a:rPr>
              <a:t>c</a:t>
            </a:r>
          </a:p>
          <a:p>
            <a:r>
              <a:rPr lang="en-US" sz="1400" dirty="0">
                <a:latin typeface="Century Schoolbook" panose="02040604050505020304" pitchFamily="18" charset="0"/>
              </a:rPr>
              <a:t>a</a:t>
            </a:r>
          </a:p>
          <a:p>
            <a:r>
              <a:rPr lang="en-US" sz="1400" dirty="0">
                <a:latin typeface="Century Schoolbook" panose="02040604050505020304" pitchFamily="18" charset="0"/>
              </a:rPr>
              <a:t>l</a:t>
            </a:r>
          </a:p>
        </p:txBody>
      </p:sp>
      <p:sp>
        <p:nvSpPr>
          <p:cNvPr id="20498" name="Rectangle 22"/>
          <p:cNvSpPr>
            <a:spLocks noChangeArrowheads="1"/>
          </p:cNvSpPr>
          <p:nvPr/>
        </p:nvSpPr>
        <p:spPr bwMode="auto">
          <a:xfrm>
            <a:off x="5241925" y="3987800"/>
            <a:ext cx="3921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r>
              <a:rPr lang="en-US" sz="3200">
                <a:latin typeface="Comic Sans MS" pitchFamily="66" charset="0"/>
              </a:rPr>
              <a:t>=</a:t>
            </a:r>
          </a:p>
        </p:txBody>
      </p:sp>
      <p:sp>
        <p:nvSpPr>
          <p:cNvPr id="20499" name="Rectangle 23"/>
          <p:cNvSpPr>
            <a:spLocks noChangeArrowheads="1"/>
          </p:cNvSpPr>
          <p:nvPr/>
        </p:nvSpPr>
        <p:spPr bwMode="auto">
          <a:xfrm>
            <a:off x="8061325" y="3987800"/>
            <a:ext cx="434414" cy="58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r>
              <a:rPr lang="en-US" sz="3200">
                <a:latin typeface="Century Schoolbook" panose="02040604050505020304" pitchFamily="18" charset="0"/>
              </a:rPr>
              <a:t>=</a:t>
            </a:r>
          </a:p>
        </p:txBody>
      </p:sp>
      <p:sp>
        <p:nvSpPr>
          <p:cNvPr id="20500" name="TextBox 25"/>
          <p:cNvSpPr txBox="1">
            <a:spLocks noChangeArrowheads="1"/>
          </p:cNvSpPr>
          <p:nvPr/>
        </p:nvSpPr>
        <p:spPr bwMode="auto">
          <a:xfrm>
            <a:off x="379412" y="1143000"/>
            <a:ext cx="4344988"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200" dirty="0">
                <a:latin typeface="Calibri" panose="020F0502020204030204" pitchFamily="34" charset="0"/>
              </a:rPr>
              <a:t>Fact: the vast majority of pest management </a:t>
            </a:r>
            <a:r>
              <a:rPr lang="en-US" sz="3200" dirty="0" smtClean="0">
                <a:latin typeface="Calibri" panose="020F0502020204030204" pitchFamily="34" charset="0"/>
              </a:rPr>
              <a:t>is achieved by </a:t>
            </a:r>
            <a:r>
              <a:rPr lang="en-US" sz="3200" dirty="0">
                <a:latin typeface="Calibri" panose="020F0502020204030204" pitchFamily="34" charset="0"/>
              </a:rPr>
              <a:t>food service, </a:t>
            </a:r>
            <a:r>
              <a:rPr lang="en-US" sz="3200" dirty="0" smtClean="0">
                <a:latin typeface="Calibri" panose="020F0502020204030204" pitchFamily="34" charset="0"/>
              </a:rPr>
              <a:t>custodial, administrative </a:t>
            </a:r>
            <a:r>
              <a:rPr lang="en-US" sz="3200" dirty="0">
                <a:latin typeface="Calibri" panose="020F0502020204030204" pitchFamily="34" charset="0"/>
              </a:rPr>
              <a:t>and  building maintenance </a:t>
            </a:r>
            <a:r>
              <a:rPr lang="en-US" sz="3200" dirty="0" smtClean="0">
                <a:latin typeface="Calibri" panose="020F0502020204030204" pitchFamily="34" charset="0"/>
              </a:rPr>
              <a:t>professionals practicing IPM principles ….</a:t>
            </a:r>
            <a:endParaRPr lang="en-US" sz="3200" dirty="0">
              <a:latin typeface="Calibri" panose="020F0502020204030204" pitchFamily="34" charset="0"/>
            </a:endParaRPr>
          </a:p>
          <a:p>
            <a:r>
              <a:rPr lang="en-US" sz="3200" dirty="0">
                <a:latin typeface="Calibri" panose="020F0502020204030204" pitchFamily="34" charset="0"/>
              </a:rPr>
              <a:t>NOT pesticide </a:t>
            </a:r>
            <a:r>
              <a:rPr lang="en-US" sz="3200" dirty="0" smtClean="0">
                <a:latin typeface="Calibri" panose="020F0502020204030204" pitchFamily="34" charset="0"/>
              </a:rPr>
              <a:t>applications</a:t>
            </a:r>
            <a:endParaRPr lang="en-US" sz="3200" dirty="0">
              <a:latin typeface="Calibri" panose="020F0502020204030204" pitchFamily="34" charset="0"/>
            </a:endParaRPr>
          </a:p>
        </p:txBody>
      </p:sp>
    </p:spTree>
    <p:extLst>
      <p:ext uri="{BB962C8B-B14F-4D97-AF65-F5344CB8AC3E}">
        <p14:creationId xmlns:p14="http://schemas.microsoft.com/office/powerpoint/2010/main" val="533293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a:xfrm>
            <a:off x="381000" y="381000"/>
            <a:ext cx="7924800" cy="609600"/>
          </a:xfrm>
        </p:spPr>
        <p:txBody>
          <a:bodyPr>
            <a:normAutofit fontScale="90000"/>
          </a:bodyPr>
          <a:lstStyle/>
          <a:p>
            <a:pPr eaLnBrk="1" hangingPunct="1">
              <a:defRPr/>
            </a:pPr>
            <a:r>
              <a:rPr lang="en-US" sz="4800" dirty="0" smtClean="0">
                <a:solidFill>
                  <a:srgbClr val="FFFF00"/>
                </a:solidFill>
                <a:effectLst/>
              </a:rPr>
              <a:t> </a:t>
            </a:r>
            <a:r>
              <a:rPr lang="en-US" sz="4000" dirty="0" smtClean="0">
                <a:solidFill>
                  <a:srgbClr val="FFFF00"/>
                </a:solidFill>
                <a:effectLst/>
              </a:rPr>
              <a:t>Have a policy for each pest </a:t>
            </a:r>
            <a:endParaRPr lang="en-US" sz="4800" dirty="0" smtClean="0">
              <a:solidFill>
                <a:srgbClr val="FFFF00"/>
              </a:solidFill>
              <a:effectLst/>
            </a:endParaRPr>
          </a:p>
        </p:txBody>
      </p:sp>
      <p:sp>
        <p:nvSpPr>
          <p:cNvPr id="33796" name="Rectangle 3"/>
          <p:cNvSpPr>
            <a:spLocks noChangeArrowheads="1"/>
          </p:cNvSpPr>
          <p:nvPr/>
        </p:nvSpPr>
        <p:spPr bwMode="auto">
          <a:xfrm>
            <a:off x="-76200" y="1066800"/>
            <a:ext cx="8229600" cy="264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p>
            <a:pPr marL="914400" lvl="1" indent="-457200" eaLnBrk="1" hangingPunct="1">
              <a:spcBef>
                <a:spcPct val="20000"/>
              </a:spcBef>
              <a:buClr>
                <a:schemeClr val="accent1"/>
              </a:buClr>
              <a:buSzPct val="65000"/>
              <a:buFont typeface="Arial" pitchFamily="34" charset="0"/>
              <a:buChar char="•"/>
            </a:pPr>
            <a:r>
              <a:rPr lang="en-US" sz="3600" dirty="0">
                <a:latin typeface="Calibri" panose="020F0502020204030204" pitchFamily="34" charset="0"/>
              </a:rPr>
              <a:t> </a:t>
            </a:r>
            <a:r>
              <a:rPr lang="en-US" sz="3600" dirty="0" smtClean="0">
                <a:latin typeface="Calibri" panose="020F0502020204030204" pitchFamily="34" charset="0"/>
              </a:rPr>
              <a:t>Response plan</a:t>
            </a:r>
            <a:endParaRPr lang="en-US" sz="3600" dirty="0">
              <a:latin typeface="Calibri" panose="020F0502020204030204" pitchFamily="34" charset="0"/>
            </a:endParaRPr>
          </a:p>
          <a:p>
            <a:pPr marL="914400" lvl="1" indent="-457200" eaLnBrk="1" hangingPunct="1">
              <a:spcBef>
                <a:spcPct val="20000"/>
              </a:spcBef>
              <a:buClr>
                <a:schemeClr val="accent1"/>
              </a:buClr>
              <a:buSzPct val="65000"/>
              <a:buFont typeface="Arial" pitchFamily="34" charset="0"/>
              <a:buChar char="•"/>
            </a:pPr>
            <a:r>
              <a:rPr lang="en-US" sz="3600" dirty="0" smtClean="0">
                <a:latin typeface="Calibri" panose="020F0502020204030204" pitchFamily="34" charset="0"/>
              </a:rPr>
              <a:t> Thresholds</a:t>
            </a:r>
            <a:endParaRPr lang="en-US" sz="3600" dirty="0">
              <a:latin typeface="Calibri" panose="020F0502020204030204" pitchFamily="34" charset="0"/>
            </a:endParaRPr>
          </a:p>
          <a:p>
            <a:pPr marL="914400" lvl="1" indent="-457200" eaLnBrk="1" hangingPunct="1">
              <a:spcBef>
                <a:spcPct val="20000"/>
              </a:spcBef>
              <a:buClr>
                <a:schemeClr val="accent1"/>
              </a:buClr>
              <a:buSzPct val="65000"/>
              <a:buFont typeface="Arial" pitchFamily="34" charset="0"/>
              <a:buChar char="•"/>
            </a:pPr>
            <a:r>
              <a:rPr lang="en-US" sz="3600" dirty="0" smtClean="0">
                <a:latin typeface="Calibri" panose="020F0502020204030204" pitchFamily="34" charset="0"/>
              </a:rPr>
              <a:t> Management protocols</a:t>
            </a:r>
            <a:endParaRPr lang="en-US" sz="3600" dirty="0">
              <a:latin typeface="Calibri" panose="020F0502020204030204" pitchFamily="34" charset="0"/>
            </a:endParaRPr>
          </a:p>
          <a:p>
            <a:pPr marL="914400" lvl="1" indent="-457200" eaLnBrk="1" hangingPunct="1">
              <a:spcBef>
                <a:spcPct val="20000"/>
              </a:spcBef>
              <a:buClr>
                <a:schemeClr val="accent1"/>
              </a:buClr>
              <a:buSzPct val="65000"/>
              <a:buFont typeface="Arial" pitchFamily="34" charset="0"/>
              <a:buChar char="•"/>
            </a:pPr>
            <a:r>
              <a:rPr lang="en-US" sz="3600" dirty="0" smtClean="0">
                <a:latin typeface="Calibri" panose="020F0502020204030204" pitchFamily="34" charset="0"/>
              </a:rPr>
              <a:t> Communication protocols</a:t>
            </a:r>
            <a:endParaRPr lang="en-US" sz="3600" dirty="0">
              <a:latin typeface="Calibri" panose="020F0502020204030204" pitchFamily="34" charset="0"/>
            </a:endParaRPr>
          </a:p>
        </p:txBody>
      </p:sp>
      <p:pic>
        <p:nvPicPr>
          <p:cNvPr id="4505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8241" b="19221"/>
          <a:stretch/>
        </p:blipFill>
        <p:spPr bwMode="auto">
          <a:xfrm>
            <a:off x="4413675" y="3602420"/>
            <a:ext cx="4273125" cy="302698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186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Rot="1" noChangeArrowheads="1"/>
          </p:cNvSpPr>
          <p:nvPr>
            <p:ph type="title"/>
          </p:nvPr>
        </p:nvSpPr>
        <p:spPr>
          <a:xfrm>
            <a:off x="609600" y="914400"/>
            <a:ext cx="8229600" cy="1477962"/>
          </a:xfrm>
        </p:spPr>
        <p:txBody>
          <a:bodyPr lIns="92075" tIns="46038" rIns="92075" bIns="46038">
            <a:normAutofit fontScale="90000"/>
          </a:bodyPr>
          <a:lstStyle/>
          <a:p>
            <a:pPr algn="l">
              <a:defRPr/>
            </a:pPr>
            <a:r>
              <a:rPr lang="en-US" b="1" dirty="0">
                <a:solidFill>
                  <a:schemeClr val="tx1"/>
                </a:solidFill>
                <a:effectLst/>
              </a:rPr>
              <a:t>		</a:t>
            </a:r>
            <a:br>
              <a:rPr lang="en-US" b="1" dirty="0">
                <a:solidFill>
                  <a:schemeClr val="tx1"/>
                </a:solidFill>
                <a:effectLst/>
              </a:rPr>
            </a:br>
            <a:r>
              <a:rPr lang="en-US" b="1" dirty="0">
                <a:solidFill>
                  <a:schemeClr val="tx1"/>
                </a:solidFill>
                <a:effectLst/>
              </a:rPr>
              <a:t>When transitioning from a traditional monthly treatment service to an IPM program, </a:t>
            </a:r>
            <a:r>
              <a:rPr lang="en-US" b="1" dirty="0" smtClean="0">
                <a:solidFill>
                  <a:schemeClr val="tx1"/>
                </a:solidFill>
                <a:effectLst/>
              </a:rPr>
              <a:t>costs usually </a:t>
            </a:r>
            <a:br>
              <a:rPr lang="en-US" b="1" dirty="0" smtClean="0">
                <a:solidFill>
                  <a:schemeClr val="tx1"/>
                </a:solidFill>
                <a:effectLst/>
              </a:rPr>
            </a:br>
            <a:r>
              <a:rPr lang="en-US" b="1" dirty="0" smtClean="0">
                <a:solidFill>
                  <a:schemeClr val="tx1"/>
                </a:solidFill>
                <a:effectLst/>
              </a:rPr>
              <a:t>decreased</a:t>
            </a:r>
            <a:br>
              <a:rPr lang="en-US" b="1" dirty="0" smtClean="0">
                <a:solidFill>
                  <a:schemeClr val="tx1"/>
                </a:solidFill>
                <a:effectLst/>
              </a:rPr>
            </a:br>
            <a:r>
              <a:rPr lang="en-US" b="1" dirty="0" smtClean="0">
                <a:solidFill>
                  <a:schemeClr val="tx1"/>
                </a:solidFill>
                <a:effectLst/>
              </a:rPr>
              <a:t>in the </a:t>
            </a:r>
            <a:br>
              <a:rPr lang="en-US" b="1" dirty="0" smtClean="0">
                <a:solidFill>
                  <a:schemeClr val="tx1"/>
                </a:solidFill>
                <a:effectLst/>
              </a:rPr>
            </a:br>
            <a:r>
              <a:rPr lang="en-US" b="1" dirty="0" smtClean="0">
                <a:solidFill>
                  <a:schemeClr val="tx1"/>
                </a:solidFill>
                <a:effectLst/>
              </a:rPr>
              <a:t>long-term.</a:t>
            </a:r>
            <a:r>
              <a:rPr lang="en-US" b="1" dirty="0">
                <a:solidFill>
                  <a:schemeClr val="tx1"/>
                </a:solidFill>
                <a:effectLst/>
              </a:rPr>
              <a:t>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4416" y="2392362"/>
            <a:ext cx="5446184" cy="408463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9626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0" name="Rectangle 4"/>
          <p:cNvSpPr>
            <a:spLocks noGrp="1" noChangeArrowheads="1"/>
          </p:cNvSpPr>
          <p:nvPr>
            <p:ph type="ctrTitle"/>
          </p:nvPr>
        </p:nvSpPr>
        <p:spPr>
          <a:xfrm>
            <a:off x="575735" y="787400"/>
            <a:ext cx="4495800" cy="1490133"/>
          </a:xfrm>
        </p:spPr>
        <p:txBody>
          <a:bodyPr>
            <a:normAutofit fontScale="90000"/>
          </a:bodyPr>
          <a:lstStyle/>
          <a:p>
            <a:pPr>
              <a:defRPr/>
            </a:pPr>
            <a:r>
              <a:rPr lang="en-US" dirty="0">
                <a:solidFill>
                  <a:schemeClr val="tx1"/>
                </a:solidFill>
                <a:effectLst/>
                <a:latin typeface="Calibri" panose="020F0502020204030204" pitchFamily="34" charset="0"/>
              </a:rPr>
              <a:t>IPM is a Process Not a Miracle </a:t>
            </a:r>
          </a:p>
        </p:txBody>
      </p:sp>
      <p:sp>
        <p:nvSpPr>
          <p:cNvPr id="27651" name="Text Box 6"/>
          <p:cNvSpPr txBox="1">
            <a:spLocks noChangeArrowheads="1"/>
          </p:cNvSpPr>
          <p:nvPr/>
        </p:nvSpPr>
        <p:spPr bwMode="auto">
          <a:xfrm>
            <a:off x="5858933" y="1803402"/>
            <a:ext cx="2882900" cy="4032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4267" b="1" dirty="0">
                <a:solidFill>
                  <a:srgbClr val="FFFFFF"/>
                </a:solidFill>
                <a:latin typeface="Calibri" panose="020F0502020204030204" pitchFamily="34" charset="0"/>
              </a:rPr>
              <a:t>Don’t expect to have a perfect program overnight</a:t>
            </a:r>
          </a:p>
        </p:txBody>
      </p:sp>
      <p:pic>
        <p:nvPicPr>
          <p:cNvPr id="155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335" y="2616200"/>
            <a:ext cx="5558367" cy="369903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252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805565" y="46794"/>
            <a:ext cx="7024688" cy="1143000"/>
          </a:xfrm>
        </p:spPr>
        <p:txBody>
          <a:bodyPr>
            <a:normAutofit/>
          </a:bodyPr>
          <a:lstStyle/>
          <a:p>
            <a:pPr algn="ctr"/>
            <a:r>
              <a:rPr lang="en-US" altLang="en-US" sz="3600" b="1" cap="none" dirty="0" smtClean="0">
                <a:effectLst/>
              </a:rPr>
              <a:t>Why are there pests?</a:t>
            </a:r>
          </a:p>
        </p:txBody>
      </p:sp>
      <p:pic>
        <p:nvPicPr>
          <p:cNvPr id="4" name="Picture 2" descr="http://directpestsolutions.org/wp-content/uploads/2013/07/coackroach-eat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04968" y="2119939"/>
            <a:ext cx="3742962" cy="24914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26739" y="4263842"/>
            <a:ext cx="3721191" cy="369332"/>
          </a:xfrm>
          <a:prstGeom prst="rect">
            <a:avLst/>
          </a:prstGeom>
        </p:spPr>
        <p:txBody>
          <a:bodyPr wrap="square">
            <a:spAutoFit/>
          </a:bodyPr>
          <a:lstStyle/>
          <a:p>
            <a:r>
              <a:rPr lang="en-US" sz="900" dirty="0">
                <a:solidFill>
                  <a:schemeClr val="accent5"/>
                </a:solidFill>
                <a:latin typeface="Calibri" panose="020F0502020204030204" pitchFamily="34" charset="0"/>
              </a:rPr>
              <a:t>http://directpestsolutions.org/wp-content/uploads/2013/07/coackroach-eating.jpg</a:t>
            </a:r>
          </a:p>
        </p:txBody>
      </p:sp>
      <p:pic>
        <p:nvPicPr>
          <p:cNvPr id="6" name="Picture 5" descr="http://insectexpertphd.com/images/cockroaches/americancockroac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9894" y="3429000"/>
            <a:ext cx="6327942" cy="208822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600130" y="4934652"/>
            <a:ext cx="4572000" cy="230832"/>
          </a:xfrm>
          <a:prstGeom prst="rect">
            <a:avLst/>
          </a:prstGeom>
        </p:spPr>
        <p:txBody>
          <a:bodyPr>
            <a:spAutoFit/>
          </a:bodyPr>
          <a:lstStyle/>
          <a:p>
            <a:r>
              <a:rPr lang="en-US" sz="900" dirty="0">
                <a:solidFill>
                  <a:schemeClr val="accent5"/>
                </a:solidFill>
                <a:latin typeface="Calibri" panose="020F0502020204030204" pitchFamily="34" charset="0"/>
              </a:rPr>
              <a:t>http://insectexpertphd.com/images/cockroaches/americancockroach.png</a:t>
            </a:r>
          </a:p>
        </p:txBody>
      </p:sp>
      <p:sp>
        <p:nvSpPr>
          <p:cNvPr id="8" name="Rectangle 3"/>
          <p:cNvSpPr txBox="1">
            <a:spLocks noChangeArrowheads="1"/>
          </p:cNvSpPr>
          <p:nvPr/>
        </p:nvSpPr>
        <p:spPr>
          <a:xfrm>
            <a:off x="317409" y="1371120"/>
            <a:ext cx="8001000" cy="653516"/>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pPr marL="0" indent="0" eaLnBrk="1" hangingPunct="1">
              <a:buNone/>
            </a:pPr>
            <a:r>
              <a:rPr lang="en-US" sz="3200" kern="0" dirty="0" smtClean="0">
                <a:latin typeface="Calibri" panose="020F0502020204030204" pitchFamily="34" charset="0"/>
              </a:rPr>
              <a:t>Pests need FOOD, WATER and SHELTER.</a:t>
            </a:r>
          </a:p>
          <a:p>
            <a:pPr marL="0" indent="0" eaLnBrk="1" hangingPunct="1">
              <a:buNone/>
            </a:pPr>
            <a:endParaRPr lang="en-US" sz="3200" kern="0" dirty="0" smtClean="0">
              <a:latin typeface="Calibri" panose="020F0502020204030204" pitchFamily="34" charset="0"/>
            </a:endParaRPr>
          </a:p>
        </p:txBody>
      </p:sp>
      <p:sp>
        <p:nvSpPr>
          <p:cNvPr id="9" name="Rectangle 3"/>
          <p:cNvSpPr txBox="1">
            <a:spLocks noChangeArrowheads="1"/>
          </p:cNvSpPr>
          <p:nvPr/>
        </p:nvSpPr>
        <p:spPr>
          <a:xfrm>
            <a:off x="342290" y="5905740"/>
            <a:ext cx="8001000" cy="653516"/>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pPr marL="0" indent="0" eaLnBrk="1" hangingPunct="1">
              <a:buNone/>
            </a:pPr>
            <a:r>
              <a:rPr lang="en-US" sz="3200" kern="0" dirty="0" smtClean="0">
                <a:latin typeface="Calibri" panose="020F0502020204030204" pitchFamily="34" charset="0"/>
              </a:rPr>
              <a:t>We provide them FOOD, WATER and SHELTER.</a:t>
            </a:r>
          </a:p>
          <a:p>
            <a:pPr marL="0" indent="0" eaLnBrk="1" hangingPunct="1">
              <a:buNone/>
            </a:pPr>
            <a:endParaRPr lang="en-US" sz="3200" kern="0" dirty="0" smtClean="0">
              <a:latin typeface="Calibri" panose="020F0502020204030204" pitchFamily="34" charset="0"/>
            </a:endParaRPr>
          </a:p>
        </p:txBody>
      </p:sp>
    </p:spTree>
    <p:extLst>
      <p:ext uri="{BB962C8B-B14F-4D97-AF65-F5344CB8AC3E}">
        <p14:creationId xmlns:p14="http://schemas.microsoft.com/office/powerpoint/2010/main" val="37139887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76400"/>
            <a:ext cx="5345556" cy="469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6"/>
          <p:cNvSpPr txBox="1">
            <a:spLocks noChangeArrowheads="1"/>
          </p:cNvSpPr>
          <p:nvPr/>
        </p:nvSpPr>
        <p:spPr bwMode="auto">
          <a:xfrm>
            <a:off x="5119587" y="838200"/>
            <a:ext cx="4024413" cy="5016758"/>
          </a:xfrm>
          <a:prstGeom prst="rect">
            <a:avLst/>
          </a:prstGeom>
          <a:noFill/>
          <a:ln w="3175" cap="rnd">
            <a:noFill/>
            <a:prstDash val="sysDot"/>
            <a:miter lim="800000"/>
            <a:headEnd/>
            <a:tailEnd/>
          </a:ln>
        </p:spPr>
        <p:txBody>
          <a:bodyPr wrap="square">
            <a:spAutoFit/>
          </a:bodyPr>
          <a:lstStyle/>
          <a:p>
            <a:pPr algn="ctr" eaLnBrk="0" hangingPunct="0"/>
            <a:r>
              <a:rPr lang="en-US" sz="4000" dirty="0">
                <a:solidFill>
                  <a:srgbClr val="FFFFFF"/>
                </a:solidFill>
                <a:latin typeface="Calibri" panose="020F0502020204030204" pitchFamily="34" charset="0"/>
              </a:rPr>
              <a:t>Children are the most</a:t>
            </a:r>
            <a:br>
              <a:rPr lang="en-US" sz="4000" dirty="0">
                <a:solidFill>
                  <a:srgbClr val="FFFFFF"/>
                </a:solidFill>
                <a:latin typeface="Calibri" panose="020F0502020204030204" pitchFamily="34" charset="0"/>
              </a:rPr>
            </a:br>
            <a:r>
              <a:rPr lang="en-US" sz="4000" dirty="0">
                <a:solidFill>
                  <a:srgbClr val="FFFFFF"/>
                </a:solidFill>
                <a:latin typeface="Calibri" panose="020F0502020204030204" pitchFamily="34" charset="0"/>
              </a:rPr>
              <a:t>vulnerable members of society, and </a:t>
            </a:r>
            <a:r>
              <a:rPr lang="en-US" sz="4000" dirty="0" smtClean="0">
                <a:solidFill>
                  <a:srgbClr val="FFFFFF"/>
                </a:solidFill>
                <a:latin typeface="Calibri" panose="020F0502020204030204" pitchFamily="34" charset="0"/>
              </a:rPr>
              <a:t/>
            </a:r>
            <a:br>
              <a:rPr lang="en-US" sz="4000" dirty="0" smtClean="0">
                <a:solidFill>
                  <a:srgbClr val="FFFFFF"/>
                </a:solidFill>
                <a:latin typeface="Calibri" panose="020F0502020204030204" pitchFamily="34" charset="0"/>
              </a:rPr>
            </a:br>
            <a:r>
              <a:rPr lang="en-US" sz="4000" dirty="0" smtClean="0">
                <a:solidFill>
                  <a:srgbClr val="FFFFFF"/>
                </a:solidFill>
                <a:latin typeface="Calibri" panose="020F0502020204030204" pitchFamily="34" charset="0"/>
              </a:rPr>
              <a:t>we </a:t>
            </a:r>
            <a:r>
              <a:rPr lang="en-US" sz="4000" dirty="0">
                <a:solidFill>
                  <a:srgbClr val="FFFFFF"/>
                </a:solidFill>
                <a:latin typeface="Calibri" panose="020F0502020204030204" pitchFamily="34" charset="0"/>
              </a:rPr>
              <a:t>are</a:t>
            </a:r>
            <a:br>
              <a:rPr lang="en-US" sz="4000" dirty="0">
                <a:solidFill>
                  <a:srgbClr val="FFFFFF"/>
                </a:solidFill>
                <a:latin typeface="Calibri" panose="020F0502020204030204" pitchFamily="34" charset="0"/>
              </a:rPr>
            </a:br>
            <a:r>
              <a:rPr lang="en-US" sz="4000" dirty="0">
                <a:solidFill>
                  <a:srgbClr val="FFFFFF"/>
                </a:solidFill>
                <a:latin typeface="Calibri" panose="020F0502020204030204" pitchFamily="34" charset="0"/>
              </a:rPr>
              <a:t>the custodians of their world</a:t>
            </a:r>
            <a:endParaRPr lang="en-US" sz="4000" b="1" i="1" dirty="0">
              <a:solidFill>
                <a:srgbClr val="999900"/>
              </a:solidFill>
              <a:latin typeface="Calibri" panose="020F0502020204030204" pitchFamily="34" charset="0"/>
            </a:endParaRPr>
          </a:p>
        </p:txBody>
      </p:sp>
    </p:spTree>
    <p:extLst>
      <p:ext uri="{BB962C8B-B14F-4D97-AF65-F5344CB8AC3E}">
        <p14:creationId xmlns:p14="http://schemas.microsoft.com/office/powerpoint/2010/main" val="1869243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1"/>
          <p:cNvSpPr txBox="1">
            <a:spLocks noChangeArrowheads="1"/>
          </p:cNvSpPr>
          <p:nvPr/>
        </p:nvSpPr>
        <p:spPr bwMode="auto">
          <a:xfrm>
            <a:off x="685800" y="1219200"/>
            <a:ext cx="8077200" cy="350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3200" kern="0" dirty="0" smtClean="0">
                <a:solidFill>
                  <a:schemeClr val="tx1">
                    <a:lumMod val="85000"/>
                  </a:schemeClr>
                </a:solidFill>
                <a:latin typeface="Calibri" panose="020F0502020204030204" pitchFamily="34" charset="0"/>
              </a:rPr>
              <a:t>Can cause structural damage </a:t>
            </a:r>
          </a:p>
          <a:p>
            <a:r>
              <a:rPr lang="en-US" sz="3200" kern="0" dirty="0" smtClean="0">
                <a:solidFill>
                  <a:schemeClr val="tx1">
                    <a:lumMod val="85000"/>
                  </a:schemeClr>
                </a:solidFill>
                <a:latin typeface="Calibri" panose="020F0502020204030204" pitchFamily="34" charset="0"/>
              </a:rPr>
              <a:t>Can bite / sting</a:t>
            </a:r>
          </a:p>
          <a:p>
            <a:r>
              <a:rPr lang="en-US" sz="3200" kern="0" dirty="0" smtClean="0">
                <a:solidFill>
                  <a:schemeClr val="tx1">
                    <a:lumMod val="85000"/>
                  </a:schemeClr>
                </a:solidFill>
                <a:latin typeface="Calibri" panose="020F0502020204030204" pitchFamily="34" charset="0"/>
              </a:rPr>
              <a:t>Can damage food by entering and feeding</a:t>
            </a:r>
          </a:p>
          <a:p>
            <a:r>
              <a:rPr lang="en-US" sz="3200" kern="0" dirty="0" smtClean="0">
                <a:solidFill>
                  <a:schemeClr val="tx1">
                    <a:lumMod val="85000"/>
                  </a:schemeClr>
                </a:solidFill>
                <a:latin typeface="Calibri" panose="020F0502020204030204" pitchFamily="34" charset="0"/>
              </a:rPr>
              <a:t>Can contaminate food and surfaces with microorganisms they carry</a:t>
            </a:r>
          </a:p>
          <a:p>
            <a:r>
              <a:rPr lang="en-US" sz="3200" kern="0" dirty="0">
                <a:solidFill>
                  <a:schemeClr val="tx1">
                    <a:lumMod val="85000"/>
                  </a:schemeClr>
                </a:solidFill>
                <a:latin typeface="Calibri" panose="020F0502020204030204" pitchFamily="34" charset="0"/>
              </a:rPr>
              <a:t>Nuisance when they invade </a:t>
            </a:r>
            <a:r>
              <a:rPr lang="en-US" sz="3200" kern="0" dirty="0" smtClean="0">
                <a:solidFill>
                  <a:schemeClr val="tx1">
                    <a:lumMod val="85000"/>
                  </a:schemeClr>
                </a:solidFill>
                <a:latin typeface="Calibri" panose="020F0502020204030204" pitchFamily="34" charset="0"/>
              </a:rPr>
              <a:t>buildings</a:t>
            </a:r>
          </a:p>
          <a:p>
            <a:pPr marL="0" indent="0">
              <a:buNone/>
            </a:pPr>
            <a:endParaRPr lang="en-US" sz="3200" kern="0" dirty="0">
              <a:solidFill>
                <a:schemeClr val="tx1">
                  <a:lumMod val="85000"/>
                </a:schemeClr>
              </a:solidFill>
              <a:latin typeface="Calibri" panose="020F0502020204030204" pitchFamily="34" charset="0"/>
            </a:endParaRPr>
          </a:p>
          <a:p>
            <a:pPr marL="0" indent="0">
              <a:buNone/>
            </a:pPr>
            <a:r>
              <a:rPr lang="en-US" sz="3200" kern="0" dirty="0" smtClean="0">
                <a:solidFill>
                  <a:schemeClr val="tx1">
                    <a:lumMod val="85000"/>
                  </a:schemeClr>
                </a:solidFill>
                <a:latin typeface="Calibri" panose="020F0502020204030204" pitchFamily="34" charset="0"/>
              </a:rPr>
              <a:t>AND…</a:t>
            </a:r>
            <a:endParaRPr lang="en-US" sz="3200" kern="0" dirty="0">
              <a:solidFill>
                <a:schemeClr val="tx1">
                  <a:lumMod val="85000"/>
                </a:schemeClr>
              </a:solidFill>
              <a:latin typeface="Calibri" panose="020F0502020204030204" pitchFamily="34" charset="0"/>
            </a:endParaRPr>
          </a:p>
          <a:p>
            <a:endParaRPr lang="en-US" sz="3200" kern="0" dirty="0" smtClean="0">
              <a:solidFill>
                <a:schemeClr val="tx1">
                  <a:lumMod val="85000"/>
                </a:schemeClr>
              </a:solidFill>
              <a:latin typeface="Calibri" panose="020F0502020204030204" pitchFamily="34" charset="0"/>
            </a:endParaRPr>
          </a:p>
          <a:p>
            <a:pPr marL="0" indent="0">
              <a:buNone/>
            </a:pPr>
            <a:r>
              <a:rPr lang="en-US" sz="3200" kern="0" dirty="0" smtClean="0">
                <a:solidFill>
                  <a:schemeClr val="tx1">
                    <a:lumMod val="85000"/>
                  </a:schemeClr>
                </a:solidFill>
                <a:latin typeface="Calibri" panose="020F0502020204030204" pitchFamily="34" charset="0"/>
              </a:rPr>
              <a:t>                                       </a:t>
            </a:r>
            <a:endParaRPr lang="en-US" sz="2800" kern="0" dirty="0" smtClean="0">
              <a:solidFill>
                <a:schemeClr val="tx1">
                  <a:lumMod val="85000"/>
                </a:schemeClr>
              </a:solidFill>
              <a:latin typeface="Calibri" panose="020F0502020204030204" pitchFamily="34" charset="0"/>
            </a:endParaRPr>
          </a:p>
        </p:txBody>
      </p:sp>
      <p:sp>
        <p:nvSpPr>
          <p:cNvPr id="4" name="Rectangle 3"/>
          <p:cNvSpPr/>
          <p:nvPr/>
        </p:nvSpPr>
        <p:spPr>
          <a:xfrm>
            <a:off x="533400" y="381000"/>
            <a:ext cx="4456669" cy="646331"/>
          </a:xfrm>
          <a:prstGeom prst="rect">
            <a:avLst/>
          </a:prstGeom>
        </p:spPr>
        <p:txBody>
          <a:bodyPr wrap="none">
            <a:spAutoFit/>
          </a:bodyPr>
          <a:lstStyle/>
          <a:p>
            <a:pPr fontAlgn="base">
              <a:spcBef>
                <a:spcPct val="0"/>
              </a:spcBef>
              <a:spcAft>
                <a:spcPct val="0"/>
              </a:spcAft>
              <a:defRPr/>
            </a:pPr>
            <a:r>
              <a:rPr lang="en-US" sz="3600" b="1" kern="0" dirty="0" smtClean="0">
                <a:solidFill>
                  <a:schemeClr val="accent2">
                    <a:lumMod val="60000"/>
                    <a:lumOff val="40000"/>
                  </a:schemeClr>
                </a:solidFill>
                <a:latin typeface="Calibri" panose="020F0502020204030204" pitchFamily="34" charset="0"/>
              </a:rPr>
              <a:t>Problems due to pests</a:t>
            </a:r>
            <a:endParaRPr lang="en-US" dirty="0">
              <a:solidFill>
                <a:schemeClr val="accent2">
                  <a:lumMod val="60000"/>
                  <a:lumOff val="40000"/>
                </a:schemeClr>
              </a:solidFill>
              <a:latin typeface="Calibri" panose="020F0502020204030204" pitchFamily="34" charset="0"/>
            </a:endParaRPr>
          </a:p>
        </p:txBody>
      </p:sp>
    </p:spTree>
    <p:extLst>
      <p:ext uri="{BB962C8B-B14F-4D97-AF65-F5344CB8AC3E}">
        <p14:creationId xmlns:p14="http://schemas.microsoft.com/office/powerpoint/2010/main" val="16193420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Box 3"/>
          <p:cNvSpPr txBox="1">
            <a:spLocks noChangeArrowheads="1"/>
          </p:cNvSpPr>
          <p:nvPr/>
        </p:nvSpPr>
        <p:spPr bwMode="auto">
          <a:xfrm>
            <a:off x="304800" y="234650"/>
            <a:ext cx="8336147" cy="1138773"/>
          </a:xfrm>
          <a:prstGeom prst="rect">
            <a:avLst/>
          </a:prstGeom>
          <a:noFill/>
          <a:ln w="9525">
            <a:noFill/>
            <a:miter lim="800000"/>
            <a:headEnd/>
            <a:tailEnd/>
          </a:ln>
        </p:spPr>
        <p:txBody>
          <a:bodyPr wrap="square">
            <a:spAutoFit/>
          </a:bodyPr>
          <a:lstStyle/>
          <a:p>
            <a:r>
              <a:rPr lang="en-US" sz="3600" b="1" dirty="0" smtClean="0">
                <a:solidFill>
                  <a:srgbClr val="FFFF00"/>
                </a:solidFill>
                <a:latin typeface="Calibri" panose="020F0502020204030204" pitchFamily="34" charset="0"/>
              </a:rPr>
              <a:t>Allergies &amp; asthma</a:t>
            </a:r>
            <a:r>
              <a:rPr lang="en-US" sz="3600" b="1" dirty="0">
                <a:solidFill>
                  <a:srgbClr val="FFFF00"/>
                </a:solidFill>
                <a:latin typeface="Calibri" panose="020F0502020204030204" pitchFamily="34" charset="0"/>
              </a:rPr>
              <a:t> </a:t>
            </a:r>
            <a:endParaRPr lang="en-US" sz="3200" dirty="0" smtClean="0">
              <a:latin typeface="Calibri" panose="020F0502020204030204" pitchFamily="34" charset="0"/>
            </a:endParaRPr>
          </a:p>
          <a:p>
            <a:endParaRPr lang="en-US" sz="3200" dirty="0">
              <a:latin typeface="Calibri" panose="020F0502020204030204" pitchFamily="34" charset="0"/>
            </a:endParaRPr>
          </a:p>
        </p:txBody>
      </p:sp>
      <p:pic>
        <p:nvPicPr>
          <p:cNvPr id="94213" name="Picture 5" descr="http://3.bp.blogspot.com/_mNikM6UxEh8/Sjf-rnBn4XI/AAAAAAAAACw/vQfW9Kzj3bk/s400/GermanCockroaches+behind+firdge.jpg"/>
          <p:cNvPicPr>
            <a:picLocks noChangeAspect="1" noChangeArrowheads="1"/>
          </p:cNvPicPr>
          <p:nvPr/>
        </p:nvPicPr>
        <p:blipFill>
          <a:blip r:embed="rId3" cstate="print"/>
          <a:srcRect/>
          <a:stretch>
            <a:fillRect/>
          </a:stretch>
        </p:blipFill>
        <p:spPr bwMode="auto">
          <a:xfrm>
            <a:off x="304800" y="3581400"/>
            <a:ext cx="4340047" cy="2886132"/>
          </a:xfrm>
          <a:prstGeom prst="rect">
            <a:avLst/>
          </a:prstGeom>
          <a:noFill/>
        </p:spPr>
      </p:pic>
      <p:sp>
        <p:nvSpPr>
          <p:cNvPr id="4" name="Rectangle 3"/>
          <p:cNvSpPr/>
          <p:nvPr/>
        </p:nvSpPr>
        <p:spPr>
          <a:xfrm>
            <a:off x="520932" y="1314389"/>
            <a:ext cx="4455423" cy="1015663"/>
          </a:xfrm>
          <a:prstGeom prst="rect">
            <a:avLst/>
          </a:prstGeom>
        </p:spPr>
        <p:txBody>
          <a:bodyPr wrap="square">
            <a:spAutoFit/>
          </a:bodyPr>
          <a:lstStyle/>
          <a:p>
            <a:r>
              <a:rPr lang="en-US" sz="3000" dirty="0">
                <a:latin typeface="Calibri" panose="020F0502020204030204" pitchFamily="34" charset="0"/>
              </a:rPr>
              <a:t>Cockroaches are a leading                            cause of childhood asthma </a:t>
            </a:r>
            <a:endParaRPr lang="en-US" sz="3000" dirty="0"/>
          </a:p>
        </p:txBody>
      </p:sp>
      <p:pic>
        <p:nvPicPr>
          <p:cNvPr id="52226" name="Picture 2" descr="http://www.epa.gov/ncer/images/inhal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7852" y="973313"/>
            <a:ext cx="2849747" cy="284974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463473" y="3654419"/>
            <a:ext cx="2998504" cy="276999"/>
          </a:xfrm>
          <a:prstGeom prst="rect">
            <a:avLst/>
          </a:prstGeom>
        </p:spPr>
        <p:txBody>
          <a:bodyPr wrap="square">
            <a:spAutoFit/>
          </a:bodyPr>
          <a:lstStyle/>
          <a:p>
            <a:r>
              <a:rPr lang="en-US" sz="1200" dirty="0">
                <a:solidFill>
                  <a:schemeClr val="tx2">
                    <a:lumMod val="25000"/>
                  </a:schemeClr>
                </a:solidFill>
                <a:latin typeface="Calibri" panose="020F0502020204030204" pitchFamily="34" charset="0"/>
              </a:rPr>
              <a:t>http://www.epa.gov/ncer/images/inhaler.jpg</a:t>
            </a:r>
          </a:p>
        </p:txBody>
      </p:sp>
    </p:spTree>
    <p:extLst>
      <p:ext uri="{BB962C8B-B14F-4D97-AF65-F5344CB8AC3E}">
        <p14:creationId xmlns:p14="http://schemas.microsoft.com/office/powerpoint/2010/main" val="3781826061"/>
      </p:ext>
    </p:extLst>
  </p:cSld>
  <p:clrMapOvr>
    <a:masterClrMapping/>
  </p:clrMapOvr>
  <p:transition spd="med">
    <p:comb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1031796"/>
            <a:ext cx="8305800" cy="4247317"/>
          </a:xfrm>
          <a:prstGeom prst="rect">
            <a:avLst/>
          </a:prstGeom>
        </p:spPr>
        <p:txBody>
          <a:bodyPr wrap="square">
            <a:spAutoFit/>
          </a:bodyPr>
          <a:lstStyle/>
          <a:p>
            <a:pPr marL="457200" indent="-457200">
              <a:buFont typeface="Arial" panose="020B0604020202020204" pitchFamily="34" charset="0"/>
              <a:buChar char="•"/>
            </a:pPr>
            <a:r>
              <a:rPr lang="en-US" sz="3000" dirty="0">
                <a:latin typeface="Calibri" panose="020F0502020204030204" pitchFamily="34" charset="0"/>
                <a:ea typeface="Calibri" panose="020F0502020204030204" pitchFamily="34" charset="0"/>
                <a:cs typeface="Times New Roman" panose="02020603050405020304" pitchFamily="18" charset="0"/>
              </a:rPr>
              <a:t>S</a:t>
            </a:r>
            <a:r>
              <a:rPr lang="en-US" sz="3000" dirty="0" smtClean="0">
                <a:latin typeface="Calibri" panose="020F0502020204030204" pitchFamily="34" charset="0"/>
                <a:ea typeface="Calibri" panose="020F0502020204030204" pitchFamily="34" charset="0"/>
                <a:cs typeface="Times New Roman" panose="02020603050405020304" pitchFamily="18" charset="0"/>
              </a:rPr>
              <a:t>ubstances produced </a:t>
            </a:r>
            <a:r>
              <a:rPr lang="en-US" sz="3000" dirty="0">
                <a:latin typeface="Calibri" panose="020F0502020204030204" pitchFamily="34" charset="0"/>
                <a:ea typeface="Calibri" panose="020F0502020204030204" pitchFamily="34" charset="0"/>
                <a:cs typeface="Times New Roman" panose="02020603050405020304" pitchFamily="18" charset="0"/>
              </a:rPr>
              <a:t>in cockroaches </a:t>
            </a:r>
            <a:r>
              <a:rPr lang="en-US" sz="3000" dirty="0" smtClean="0">
                <a:latin typeface="Calibri" panose="020F0502020204030204" pitchFamily="34" charset="0"/>
                <a:ea typeface="Calibri" panose="020F0502020204030204" pitchFamily="34" charset="0"/>
                <a:cs typeface="Times New Roman" panose="02020603050405020304" pitchFamily="18" charset="0"/>
              </a:rPr>
              <a:t>bodies </a:t>
            </a:r>
          </a:p>
          <a:p>
            <a:endParaRPr lang="en-US" sz="3000" dirty="0" smtClean="0">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r>
              <a:rPr lang="en-US" sz="3000" dirty="0">
                <a:latin typeface="Calibri" panose="020F0502020204030204" pitchFamily="34" charset="0"/>
                <a:ea typeface="Calibri" panose="020F0502020204030204" pitchFamily="34" charset="0"/>
                <a:cs typeface="Times New Roman" panose="02020603050405020304" pitchFamily="18" charset="0"/>
              </a:rPr>
              <a:t>S</a:t>
            </a:r>
            <a:r>
              <a:rPr lang="en-US" sz="3000" dirty="0" smtClean="0">
                <a:latin typeface="Calibri" panose="020F0502020204030204" pitchFamily="34" charset="0"/>
                <a:ea typeface="Calibri" panose="020F0502020204030204" pitchFamily="34" charset="0"/>
                <a:cs typeface="Times New Roman" panose="02020603050405020304" pitchFamily="18" charset="0"/>
              </a:rPr>
              <a:t>pread </a:t>
            </a:r>
            <a:r>
              <a:rPr lang="en-US" sz="3000" dirty="0">
                <a:latin typeface="Calibri" panose="020F0502020204030204" pitchFamily="34" charset="0"/>
                <a:ea typeface="Calibri" panose="020F0502020204030204" pitchFamily="34" charset="0"/>
                <a:cs typeface="Times New Roman" panose="02020603050405020304" pitchFamily="18" charset="0"/>
              </a:rPr>
              <a:t>into the environment through their feces, shed skins and other body parts, and dead </a:t>
            </a:r>
            <a:r>
              <a:rPr lang="en-US" sz="3000" dirty="0" smtClean="0">
                <a:latin typeface="Calibri" panose="020F0502020204030204" pitchFamily="34" charset="0"/>
                <a:ea typeface="Calibri" panose="020F0502020204030204" pitchFamily="34" charset="0"/>
                <a:cs typeface="Times New Roman" panose="02020603050405020304" pitchFamily="18" charset="0"/>
              </a:rPr>
              <a:t>bodies</a:t>
            </a:r>
          </a:p>
          <a:p>
            <a:pPr marL="457200" indent="-457200">
              <a:buFont typeface="Arial" panose="020B0604020202020204" pitchFamily="34" charset="0"/>
              <a:buChar char="•"/>
            </a:pPr>
            <a:endParaRPr lang="en-US" sz="3000" dirty="0" smtClean="0">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r>
              <a:rPr lang="en-US" sz="3000" dirty="0" smtClean="0">
                <a:latin typeface="Calibri" panose="020F0502020204030204" pitchFamily="34" charset="0"/>
                <a:ea typeface="Calibri" panose="020F0502020204030204" pitchFamily="34" charset="0"/>
                <a:cs typeface="Times New Roman" panose="02020603050405020304" pitchFamily="18" charset="0"/>
              </a:rPr>
              <a:t>The </a:t>
            </a:r>
            <a:r>
              <a:rPr lang="en-US" sz="3000" dirty="0">
                <a:latin typeface="Calibri" panose="020F0502020204030204" pitchFamily="34" charset="0"/>
                <a:ea typeface="Calibri" panose="020F0502020204030204" pitchFamily="34" charset="0"/>
                <a:cs typeface="Times New Roman" panose="02020603050405020304" pitchFamily="18" charset="0"/>
              </a:rPr>
              <a:t>longer these materials persist in the environment, the higher the chances of them getting spread through the air and reaching sensitive people</a:t>
            </a:r>
            <a:endParaRPr lang="en-US" sz="3000" dirty="0"/>
          </a:p>
        </p:txBody>
      </p:sp>
      <p:sp>
        <p:nvSpPr>
          <p:cNvPr id="4" name="Rectangle 3"/>
          <p:cNvSpPr/>
          <p:nvPr/>
        </p:nvSpPr>
        <p:spPr>
          <a:xfrm>
            <a:off x="1905000" y="-76200"/>
            <a:ext cx="5056192" cy="1107996"/>
          </a:xfrm>
          <a:prstGeom prst="rect">
            <a:avLst/>
          </a:prstGeom>
        </p:spPr>
        <p:txBody>
          <a:bodyPr wrap="none">
            <a:spAutoFit/>
          </a:bodyPr>
          <a:lstStyle/>
          <a:p>
            <a:pPr fontAlgn="base">
              <a:spcBef>
                <a:spcPct val="0"/>
              </a:spcBef>
              <a:spcAft>
                <a:spcPct val="0"/>
              </a:spcAft>
              <a:defRPr/>
            </a:pPr>
            <a:r>
              <a:rPr lang="en-US" sz="6600" kern="0" dirty="0" smtClean="0">
                <a:solidFill>
                  <a:srgbClr val="FFFF00"/>
                </a:solidFill>
                <a:latin typeface="Chiller" panose="04020404031007020602" pitchFamily="82" charset="0"/>
              </a:rPr>
              <a:t>Cockroach allergens</a:t>
            </a:r>
            <a:endParaRPr lang="en-US" sz="6600" dirty="0">
              <a:solidFill>
                <a:srgbClr val="FFFF00"/>
              </a:solidFill>
              <a:latin typeface="Chiller" panose="04020404031007020602" pitchFamily="82" charset="0"/>
            </a:endParaRPr>
          </a:p>
        </p:txBody>
      </p:sp>
      <p:pic>
        <p:nvPicPr>
          <p:cNvPr id="5" name="Picture 2" descr="Catherine Chalmers: Cockroach / Executions"/>
          <p:cNvPicPr>
            <a:picLocks noChangeAspect="1" noChangeArrowheads="1"/>
          </p:cNvPicPr>
          <p:nvPr/>
        </p:nvPicPr>
        <p:blipFill>
          <a:blip r:embed="rId2" cstate="screen"/>
          <a:srcRect/>
          <a:stretch>
            <a:fillRect/>
          </a:stretch>
        </p:blipFill>
        <p:spPr bwMode="auto">
          <a:xfrm>
            <a:off x="5791199" y="4675257"/>
            <a:ext cx="3352801" cy="2182743"/>
          </a:xfrm>
          <a:prstGeom prst="rect">
            <a:avLst/>
          </a:prstGeom>
          <a:ln>
            <a:noFill/>
          </a:ln>
          <a:effectLst>
            <a:softEdge rad="112500"/>
          </a:effectLst>
        </p:spPr>
      </p:pic>
    </p:spTree>
    <p:extLst>
      <p:ext uri="{BB962C8B-B14F-4D97-AF65-F5344CB8AC3E}">
        <p14:creationId xmlns:p14="http://schemas.microsoft.com/office/powerpoint/2010/main" val="141010892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4,1269731730,C:\My Documents\BreezeOnline\CorePowerPoints\Ch1_PestMgmt.ppc"/>
</p:tagLst>
</file>

<file path=ppt/tags/tag2.xml><?xml version="1.0" encoding="utf-8"?>
<p:tagLst xmlns:a="http://schemas.openxmlformats.org/drawingml/2006/main" xmlns:r="http://schemas.openxmlformats.org/officeDocument/2006/relationships" xmlns:p="http://schemas.openxmlformats.org/presentationml/2006/main">
  <p:tag name="PPSNARRATION" val="15,1269731730,C:\My Documents\BreezeOnline\CorePowerPoints\Ch1_PestMgmt.ppc"/>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3944</TotalTime>
  <Words>1912</Words>
  <Application>Microsoft Office PowerPoint</Application>
  <PresentationFormat>On-screen Show (4:3)</PresentationFormat>
  <Paragraphs>406</Paragraphs>
  <Slides>60</Slides>
  <Notes>46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60</vt:i4>
      </vt:variant>
    </vt:vector>
  </HeadingPairs>
  <TitlesOfParts>
    <vt:vector size="74" baseType="lpstr">
      <vt:lpstr>Arial</vt:lpstr>
      <vt:lpstr>Wingdings</vt:lpstr>
      <vt:lpstr>Comic Sans MS</vt:lpstr>
      <vt:lpstr>Century Schoolbook</vt:lpstr>
      <vt:lpstr>Papyrus</vt:lpstr>
      <vt:lpstr>Gulim</vt:lpstr>
      <vt:lpstr>Times New Roman</vt:lpstr>
      <vt:lpstr>AmerType Md BT</vt:lpstr>
      <vt:lpstr>Calibri</vt:lpstr>
      <vt:lpstr>Chiller</vt:lpstr>
      <vt:lpstr>Batang</vt:lpstr>
      <vt:lpstr>Aharoni</vt:lpstr>
      <vt:lpstr>Courier New</vt:lpstr>
      <vt:lpstr>ClassicPhotoAlbum</vt:lpstr>
      <vt:lpstr>PowerPoint Presentation</vt:lpstr>
      <vt:lpstr>PowerPoint Presentation</vt:lpstr>
      <vt:lpstr>PowerPoint Presentation</vt:lpstr>
      <vt:lpstr>PowerPoint Presentation</vt:lpstr>
      <vt:lpstr>A Pest, Defined</vt:lpstr>
      <vt:lpstr>Why are there pests?</vt:lpstr>
      <vt:lpstr>PowerPoint Presentation</vt:lpstr>
      <vt:lpstr>PowerPoint Presentation</vt:lpstr>
      <vt:lpstr>PowerPoint Presentation</vt:lpstr>
      <vt:lpstr>PowerPoint Presentation</vt:lpstr>
      <vt:lpstr>PowerPoint Presentation</vt:lpstr>
      <vt:lpstr>PowerPoint Presentation</vt:lpstr>
      <vt:lpstr>Pest management methods</vt:lpstr>
      <vt:lpstr>Calendar model</vt:lpstr>
      <vt:lpstr>IPM model</vt:lpstr>
      <vt:lpstr>Proactive</vt:lpstr>
      <vt:lpstr>PowerPoint Presentation</vt:lpstr>
      <vt:lpstr>IPM Techniques</vt:lpstr>
      <vt:lpstr>IPM Steps</vt:lpstr>
      <vt:lpstr>Basically,</vt:lpstr>
      <vt:lpstr>Pest Proofing Problems – this door is open to pests!</vt:lpstr>
      <vt:lpstr> Waste Management – who has a party after the class party? …bugs! </vt:lpstr>
      <vt:lpstr> Evidence of Clutter Bugs – giving food and shelter to the enemy!</vt:lpstr>
      <vt:lpstr> Food Storage:                  cardboard = cockroach condos</vt:lpstr>
      <vt:lpstr>Pesticides are important tools, many can be used effectively and safely</vt:lpstr>
      <vt:lpstr>But Self Applied Pesticides are    Completely Inappropriate! </vt:lpstr>
      <vt:lpstr>Teacher desk drawer</vt:lpstr>
      <vt:lpstr>Kitchen cabinet </vt:lpstr>
      <vt:lpstr>Child Accessible cabinet</vt:lpstr>
      <vt:lpstr>Don’t Look. Observe. </vt:lpstr>
      <vt:lpstr>Shock and Awe</vt:lpstr>
      <vt:lpstr>PowerPoint Presentation</vt:lpstr>
      <vt:lpstr>Identify </vt:lpstr>
      <vt:lpstr>PowerPoint Presentation</vt:lpstr>
      <vt:lpstr>PowerPoint Presentation</vt:lpstr>
      <vt:lpstr>PowerPoint Presentation</vt:lpstr>
      <vt:lpstr>PowerPoint Presentation</vt:lpstr>
      <vt:lpstr>PowerPoint Presentation</vt:lpstr>
      <vt:lpstr>What is IPM?</vt:lpstr>
      <vt:lpstr> What IPM is NOT </vt:lpstr>
      <vt:lpstr>Common Problems</vt:lpstr>
      <vt:lpstr>IPM must be compatible with current operations</vt:lpstr>
      <vt:lpstr>Benefits of IPM</vt:lpstr>
      <vt:lpstr>PowerPoint Presentation</vt:lpstr>
      <vt:lpstr>Fix It – Pest-proof It</vt:lpstr>
      <vt:lpstr>Prioritize PVAs</vt:lpstr>
      <vt:lpstr>PowerPoint Presentation</vt:lpstr>
      <vt:lpstr>PowerPoint Presentation</vt:lpstr>
      <vt:lpstr>PowerPoint Presentation</vt:lpstr>
      <vt:lpstr>HAZARD = Toxicity x Exposure</vt:lpstr>
      <vt:lpstr>PowerPoint Presentation</vt:lpstr>
      <vt:lpstr>PowerPoint Presentation</vt:lpstr>
      <vt:lpstr>PowerPoint Presentation</vt:lpstr>
      <vt:lpstr>Use pesticides with care!</vt:lpstr>
      <vt:lpstr>PowerPoint Presentation</vt:lpstr>
      <vt:lpstr>IPM</vt:lpstr>
      <vt:lpstr> Have a policy for each pest </vt:lpstr>
      <vt:lpstr>   When transitioning from a traditional monthly treatment service to an IPM program, costs usually  decreased in the  long-term.  </vt:lpstr>
      <vt:lpstr>IPM is a Process Not a Miracle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Cockroaches</dc:title>
  <dc:creator>Dawn Gouge</dc:creator>
  <cp:lastModifiedBy>Dawn Gouge</cp:lastModifiedBy>
  <cp:revision>199</cp:revision>
  <cp:lastPrinted>2014-07-12T16:44:03Z</cp:lastPrinted>
  <dcterms:created xsi:type="dcterms:W3CDTF">2011-03-14T03:40:50Z</dcterms:created>
  <dcterms:modified xsi:type="dcterms:W3CDTF">2014-07-12T17:09:58Z</dcterms:modified>
</cp:coreProperties>
</file>